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0356" r:id="rId1"/>
    <p:sldMasterId id="2147490369" r:id="rId2"/>
  </p:sldMasterIdLst>
  <p:notesMasterIdLst>
    <p:notesMasterId r:id="rId12"/>
  </p:notesMasterIdLst>
  <p:sldIdLst>
    <p:sldId id="506" r:id="rId3"/>
    <p:sldId id="745" r:id="rId4"/>
    <p:sldId id="746" r:id="rId5"/>
    <p:sldId id="747" r:id="rId6"/>
    <p:sldId id="580" r:id="rId7"/>
    <p:sldId id="727" r:id="rId8"/>
    <p:sldId id="748" r:id="rId9"/>
    <p:sldId id="572" r:id="rId10"/>
    <p:sldId id="1743" r:id="rId11"/>
  </p:sldIdLst>
  <p:sldSz cx="10080625" cy="7559675"/>
  <p:notesSz cx="7559675" cy="10691813"/>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0714"/>
    <p:restoredTop sz="93409"/>
  </p:normalViewPr>
  <p:slideViewPr>
    <p:cSldViewPr>
      <p:cViewPr varScale="1">
        <p:scale>
          <a:sx n="111" d="100"/>
          <a:sy n="111" d="100"/>
        </p:scale>
        <p:origin x="2896" y="19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 d="1"/>
        <a:sy n="1" d="1"/>
      </p:scale>
      <p:origin x="0" y="1152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3">
            <a:extLst>
              <a:ext uri="{FF2B5EF4-FFF2-40B4-BE49-F238E27FC236}">
                <a16:creationId xmlns:a16="http://schemas.microsoft.com/office/drawing/2014/main" id="{9FA8E208-0882-AA6E-6C5F-FBAF28111845}"/>
              </a:ext>
            </a:extLst>
          </p:cNvPr>
          <p:cNvSpPr>
            <a:spLocks noGrp="1" noRot="1" noChangeAspect="1" noChangeArrowheads="1"/>
          </p:cNvSpPr>
          <p:nvPr>
            <p:ph type="sldImg"/>
          </p:nvPr>
        </p:nvSpPr>
        <p:spPr bwMode="auto">
          <a:xfrm>
            <a:off x="1106488" y="812800"/>
            <a:ext cx="5322887"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sp>
      <p:sp>
        <p:nvSpPr>
          <p:cNvPr id="74766" name="Text Box 14">
            <a:extLst>
              <a:ext uri="{FF2B5EF4-FFF2-40B4-BE49-F238E27FC236}">
                <a16:creationId xmlns:a16="http://schemas.microsoft.com/office/drawing/2014/main" id="{57078367-74E5-ACD7-24C4-F8EDE6A1D14B}"/>
              </a:ext>
            </a:extLst>
          </p:cNvPr>
          <p:cNvSpPr txBox="1">
            <a:spLocks noGrp="1" noChangeArrowheads="1"/>
          </p:cNvSpPr>
          <p:nvPr>
            <p:ph type="body"/>
          </p:nvPr>
        </p:nvSpPr>
        <p:spPr bwMode="auto">
          <a:xfrm>
            <a:off x="755650" y="5078413"/>
            <a:ext cx="6027738" cy="4791075"/>
          </a:xfrm>
          <a:prstGeom prst="rect">
            <a:avLst/>
          </a:prstGeom>
          <a:noFill/>
          <a:ln w="25560">
            <a:noFill/>
            <a:round/>
            <a:headEnd/>
            <a:tailEnd/>
          </a:ln>
          <a:effectLst/>
        </p:spPr>
        <p:txBody>
          <a:bodyPr vert="horz" wrap="none" lIns="91440" tIns="45720" rIns="91440" bIns="45720" numCol="1" anchor="ctr" anchorCtr="0" compatLnSpc="1">
            <a:prstTxWarp prst="textNoShape">
              <a:avLst/>
            </a:prstTxWarp>
          </a:bodyPr>
          <a:lstStyle/>
          <a:p>
            <a:pPr lvl="0"/>
            <a:endParaRPr lang="it-IT" altLang="it-IT" noProof="0"/>
          </a:p>
        </p:txBody>
      </p:sp>
      <p:sp>
        <p:nvSpPr>
          <p:cNvPr id="74767" name="Text Box 15">
            <a:extLst>
              <a:ext uri="{FF2B5EF4-FFF2-40B4-BE49-F238E27FC236}">
                <a16:creationId xmlns:a16="http://schemas.microsoft.com/office/drawing/2014/main" id="{686DC2DF-C024-5B92-CEE7-DFF12F03BCF3}"/>
              </a:ext>
            </a:extLst>
          </p:cNvPr>
          <p:cNvSpPr txBox="1">
            <a:spLocks noChangeArrowheads="1"/>
          </p:cNvSpPr>
          <p:nvPr/>
        </p:nvSpPr>
        <p:spPr bwMode="auto">
          <a:xfrm>
            <a:off x="0" y="0"/>
            <a:ext cx="3278188" cy="531813"/>
          </a:xfrm>
          <a:prstGeom prst="rect">
            <a:avLst/>
          </a:prstGeom>
          <a:noFill/>
          <a:ln w="9525">
            <a:noFill/>
            <a:round/>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a:lnSpc>
                <a:spcPct val="93000"/>
              </a:lnSpc>
              <a:buClr>
                <a:srgbClr val="000000"/>
              </a:buClr>
              <a:buSzPct val="100000"/>
              <a:buFont typeface="Times New Roman" panose="02020603050405020304" pitchFamily="18" charset="0"/>
              <a:buNone/>
              <a:defRPr/>
            </a:pPr>
            <a:endParaRPr lang="it-IT" altLang="it-IT" sz="1800"/>
          </a:p>
        </p:txBody>
      </p:sp>
      <p:sp>
        <p:nvSpPr>
          <p:cNvPr id="74768" name="Text Box 16">
            <a:extLst>
              <a:ext uri="{FF2B5EF4-FFF2-40B4-BE49-F238E27FC236}">
                <a16:creationId xmlns:a16="http://schemas.microsoft.com/office/drawing/2014/main" id="{40CFEEBE-14B4-5BE9-0BFB-FA80DBF85A86}"/>
              </a:ext>
            </a:extLst>
          </p:cNvPr>
          <p:cNvSpPr txBox="1">
            <a:spLocks noChangeArrowheads="1"/>
          </p:cNvSpPr>
          <p:nvPr/>
        </p:nvSpPr>
        <p:spPr bwMode="auto">
          <a:xfrm>
            <a:off x="4278313" y="0"/>
            <a:ext cx="3278187" cy="531813"/>
          </a:xfrm>
          <a:prstGeom prst="rect">
            <a:avLst/>
          </a:prstGeom>
          <a:noFill/>
          <a:ln w="9525">
            <a:noFill/>
            <a:round/>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a:lnSpc>
                <a:spcPct val="93000"/>
              </a:lnSpc>
              <a:buClr>
                <a:srgbClr val="000000"/>
              </a:buClr>
              <a:buSzPct val="100000"/>
              <a:buFont typeface="Times New Roman" panose="02020603050405020304" pitchFamily="18" charset="0"/>
              <a:buNone/>
              <a:defRPr/>
            </a:pPr>
            <a:endParaRPr lang="it-IT" altLang="it-IT" sz="1800"/>
          </a:p>
        </p:txBody>
      </p:sp>
      <p:sp>
        <p:nvSpPr>
          <p:cNvPr id="74769" name="Text Box 17">
            <a:extLst>
              <a:ext uri="{FF2B5EF4-FFF2-40B4-BE49-F238E27FC236}">
                <a16:creationId xmlns:a16="http://schemas.microsoft.com/office/drawing/2014/main" id="{EF525F1E-B891-45E8-8B18-1D8BC03681C9}"/>
              </a:ext>
            </a:extLst>
          </p:cNvPr>
          <p:cNvSpPr txBox="1">
            <a:spLocks noChangeArrowheads="1"/>
          </p:cNvSpPr>
          <p:nvPr/>
        </p:nvSpPr>
        <p:spPr bwMode="auto">
          <a:xfrm>
            <a:off x="0" y="10156825"/>
            <a:ext cx="3278188" cy="531813"/>
          </a:xfrm>
          <a:prstGeom prst="rect">
            <a:avLst/>
          </a:prstGeom>
          <a:noFill/>
          <a:ln w="9525">
            <a:noFill/>
            <a:round/>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a:lnSpc>
                <a:spcPct val="93000"/>
              </a:lnSpc>
              <a:buClr>
                <a:srgbClr val="000000"/>
              </a:buClr>
              <a:buSzPct val="100000"/>
              <a:buFont typeface="Times New Roman" panose="02020603050405020304" pitchFamily="18" charset="0"/>
              <a:buNone/>
              <a:defRPr/>
            </a:pPr>
            <a:endParaRPr lang="it-IT" altLang="it-IT" sz="1800"/>
          </a:p>
        </p:txBody>
      </p:sp>
      <p:sp>
        <p:nvSpPr>
          <p:cNvPr id="74770" name="Rectangle 18">
            <a:extLst>
              <a:ext uri="{FF2B5EF4-FFF2-40B4-BE49-F238E27FC236}">
                <a16:creationId xmlns:a16="http://schemas.microsoft.com/office/drawing/2014/main" id="{ECF40CE8-A7F1-E2E1-CD04-03DF1744A8C6}"/>
              </a:ext>
            </a:extLst>
          </p:cNvPr>
          <p:cNvSpPr>
            <a:spLocks noGrp="1" noChangeArrowheads="1"/>
          </p:cNvSpPr>
          <p:nvPr>
            <p:ph type="sldNum"/>
          </p:nvPr>
        </p:nvSpPr>
        <p:spPr bwMode="auto">
          <a:xfrm>
            <a:off x="4278313" y="10155238"/>
            <a:ext cx="3259137" cy="512762"/>
          </a:xfrm>
          <a:prstGeom prst="rect">
            <a:avLst/>
          </a:prstGeom>
          <a:noFill/>
          <a:ln w="25560">
            <a:noFill/>
            <a:round/>
            <a:headEnd/>
            <a:tailEnd/>
          </a:ln>
          <a:effectLst/>
        </p:spPr>
        <p:txBody>
          <a:bodyPr vert="horz" wrap="square" lIns="0" tIns="0" rIns="0" bIns="0" numCol="1" anchor="b" anchorCtr="0" compatLnSpc="1">
            <a:prstTxWarp prst="textNoShape">
              <a:avLst/>
            </a:prstTxWarp>
          </a:bodyPr>
          <a:lstStyle>
            <a:lvl1pPr algn="r" eaLnBrk="1" hangingPunct="1">
              <a:lnSpc>
                <a:spcPct val="95000"/>
              </a:lnSpc>
              <a:buClr>
                <a:srgbClr val="000000"/>
              </a:buClr>
              <a:buSzPct val="100000"/>
              <a:buFont typeface="Times New Roman" panose="02020603050405020304" pitchFamily="18" charset="0"/>
              <a:buNone/>
              <a:tabLst>
                <a:tab pos="723900" algn="l"/>
                <a:tab pos="1447800" algn="l"/>
                <a:tab pos="2170113" algn="l"/>
                <a:tab pos="2894013"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pPr>
              <a:defRPr/>
            </a:pPr>
            <a:fld id="{256BB52E-84BD-9E41-8AD1-ADA242F877D3}"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ＭＳ Ｐゴシック" pitchFamily="-109" charset="-128"/>
        <a:cs typeface="ＭＳ Ｐゴシック" pitchFamily="-109" charset="-128"/>
      </a:defRPr>
    </a:lvl1pPr>
    <a:lvl2pPr marL="37931725" indent="-37474525"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ＭＳ Ｐゴシック" pitchFamily="-109"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ＭＳ Ｐゴシック" pitchFamily="-109"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ＭＳ Ｐゴシック" pitchFamily="-109"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8">
            <a:extLst>
              <a:ext uri="{FF2B5EF4-FFF2-40B4-BE49-F238E27FC236}">
                <a16:creationId xmlns:a16="http://schemas.microsoft.com/office/drawing/2014/main" id="{5FBEBE72-E05C-4590-CC28-6FCB76FEF88E}"/>
              </a:ext>
            </a:extLst>
          </p:cNvPr>
          <p:cNvSpPr>
            <a:spLocks noGrp="1" noChangeArrowheads="1"/>
          </p:cNvSpPr>
          <p:nvPr>
            <p:ph type="sldNum"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txBody>
          <a:bodyPr/>
          <a:lstStyle>
            <a:lvl1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2pPr>
            <a:lvl3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3pPr>
            <a:lvl4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4pPr>
            <a:lvl5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9pPr>
          </a:lstStyle>
          <a:p>
            <a:fld id="{2EF2C24A-5615-9E4C-B828-1F630D485895}" type="slidenum">
              <a:rPr lang="en-GB" altLang="it-IT" smtClean="0">
                <a:solidFill>
                  <a:srgbClr val="000000"/>
                </a:solidFill>
                <a:latin typeface="Times New Roman" panose="02020603050405020304" pitchFamily="18" charset="0"/>
                <a:ea typeface="Arial Unicode MS" panose="020B0604020202020204" pitchFamily="34" charset="-128"/>
              </a:rPr>
              <a:pPr/>
              <a:t>2</a:t>
            </a:fld>
            <a:endParaRPr lang="en-GB" altLang="it-IT">
              <a:solidFill>
                <a:srgbClr val="000000"/>
              </a:solidFill>
              <a:latin typeface="Times New Roman" panose="02020603050405020304" pitchFamily="18" charset="0"/>
              <a:ea typeface="Arial Unicode MS" panose="020B0604020202020204" pitchFamily="34" charset="-128"/>
            </a:endParaRPr>
          </a:p>
        </p:txBody>
      </p:sp>
      <p:sp>
        <p:nvSpPr>
          <p:cNvPr id="118787" name="Text Box 1">
            <a:extLst>
              <a:ext uri="{FF2B5EF4-FFF2-40B4-BE49-F238E27FC236}">
                <a16:creationId xmlns:a16="http://schemas.microsoft.com/office/drawing/2014/main" id="{248169C0-D69A-7FEF-009B-7B82BA88ACC8}"/>
              </a:ext>
            </a:extLst>
          </p:cNvPr>
          <p:cNvSpPr txBox="1">
            <a:spLocks noChangeArrowheads="1"/>
          </p:cNvSpPr>
          <p:nvPr/>
        </p:nvSpPr>
        <p:spPr bwMode="auto">
          <a:xfrm>
            <a:off x="4278313" y="10155238"/>
            <a:ext cx="32607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2pPr>
            <a:lvl3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3pPr>
            <a:lvl4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4pPr>
            <a:lvl5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C1A88D5A-193D-CB48-BAF4-19CC883CF0ED}" type="slidenum">
              <a:rPr lang="en-GB" altLang="it-IT"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hangingPunct="1">
                <a:lnSpc>
                  <a:spcPct val="95000"/>
                </a:lnSpc>
                <a:buClr>
                  <a:srgbClr val="000000"/>
                </a:buClr>
                <a:buSzPct val="100000"/>
                <a:buFont typeface="Times New Roman" panose="02020603050405020304" pitchFamily="18" charset="0"/>
                <a:buNone/>
              </a:pPr>
              <a:t>2</a:t>
            </a:fld>
            <a:endParaRPr lang="en-GB" altLang="it-IT"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18788" name="Text Box 2">
            <a:extLst>
              <a:ext uri="{FF2B5EF4-FFF2-40B4-BE49-F238E27FC236}">
                <a16:creationId xmlns:a16="http://schemas.microsoft.com/office/drawing/2014/main" id="{D65926B9-7004-E453-DB57-CD99AA470A5B}"/>
              </a:ext>
            </a:extLst>
          </p:cNvPr>
          <p:cNvSpPr txBox="1">
            <a:spLocks noChangeArrowheads="1"/>
          </p:cNvSpPr>
          <p:nvPr/>
        </p:nvSpPr>
        <p:spPr bwMode="auto">
          <a:xfrm>
            <a:off x="4278313" y="10155238"/>
            <a:ext cx="3263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BFC92BAE-1DCF-604A-8796-B0F1FD415529}" type="slidenum">
              <a:rPr lang="en-GB" altLang="it-IT" sz="1400">
                <a:solidFill>
                  <a:srgbClr val="000000"/>
                </a:solidFill>
                <a:latin typeface="Times New Roman" panose="02020603050405020304" pitchFamily="18" charset="0"/>
                <a:ea typeface="SimSun" panose="02010600030101010101" pitchFamily="2" charset="-122"/>
              </a:rPr>
              <a:pPr algn="r" eaLnBrk="1" hangingPunct="1">
                <a:lnSpc>
                  <a:spcPct val="95000"/>
                </a:lnSpc>
                <a:buClr>
                  <a:srgbClr val="000000"/>
                </a:buClr>
                <a:buSzPct val="100000"/>
                <a:buFont typeface="Times New Roman" panose="02020603050405020304" pitchFamily="18" charset="0"/>
                <a:buNone/>
              </a:pPr>
              <a:t>2</a:t>
            </a:fld>
            <a:endParaRPr lang="en-GB" altLang="it-IT" sz="1400">
              <a:solidFill>
                <a:srgbClr val="000000"/>
              </a:solidFill>
              <a:latin typeface="Times New Roman" panose="02020603050405020304" pitchFamily="18" charset="0"/>
              <a:ea typeface="SimSun" panose="02010600030101010101" pitchFamily="2" charset="-122"/>
            </a:endParaRPr>
          </a:p>
        </p:txBody>
      </p:sp>
      <p:sp>
        <p:nvSpPr>
          <p:cNvPr id="118789" name="Text Box 3">
            <a:extLst>
              <a:ext uri="{FF2B5EF4-FFF2-40B4-BE49-F238E27FC236}">
                <a16:creationId xmlns:a16="http://schemas.microsoft.com/office/drawing/2014/main" id="{3BC59C2E-1E14-B98F-99CC-C9327C233109}"/>
              </a:ext>
            </a:extLst>
          </p:cNvPr>
          <p:cNvSpPr txBox="1">
            <a:spLocks noChangeArrowheads="1"/>
          </p:cNvSpPr>
          <p:nvPr/>
        </p:nvSpPr>
        <p:spPr bwMode="auto">
          <a:xfrm>
            <a:off x="4278313" y="10156825"/>
            <a:ext cx="327818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AF908354-5BB0-E747-AEAB-6B29B44FD280}" type="slidenum">
              <a:rPr lang="en-GB" altLang="it-IT" sz="1400">
                <a:solidFill>
                  <a:srgbClr val="000000"/>
                </a:solidFill>
                <a:latin typeface="Times New Roman" panose="02020603050405020304" pitchFamily="18" charset="0"/>
                <a:ea typeface="SimSun" panose="02010600030101010101" pitchFamily="2" charset="-122"/>
              </a:rPr>
              <a:pPr algn="r" eaLnBrk="1" hangingPunct="1">
                <a:lnSpc>
                  <a:spcPct val="95000"/>
                </a:lnSpc>
                <a:buClr>
                  <a:srgbClr val="000000"/>
                </a:buClr>
                <a:buSzPct val="100000"/>
                <a:buFont typeface="Times New Roman" panose="02020603050405020304" pitchFamily="18" charset="0"/>
                <a:buNone/>
              </a:pPr>
              <a:t>2</a:t>
            </a:fld>
            <a:endParaRPr lang="en-GB" altLang="it-IT" sz="1400">
              <a:solidFill>
                <a:srgbClr val="000000"/>
              </a:solidFill>
              <a:latin typeface="Times New Roman" panose="02020603050405020304" pitchFamily="18" charset="0"/>
              <a:ea typeface="SimSun" panose="02010600030101010101" pitchFamily="2" charset="-122"/>
            </a:endParaRPr>
          </a:p>
        </p:txBody>
      </p:sp>
      <p:sp>
        <p:nvSpPr>
          <p:cNvPr id="118790" name="Text Box 4">
            <a:extLst>
              <a:ext uri="{FF2B5EF4-FFF2-40B4-BE49-F238E27FC236}">
                <a16:creationId xmlns:a16="http://schemas.microsoft.com/office/drawing/2014/main" id="{1CFC6561-1408-FAB8-3508-74FEF891003C}"/>
              </a:ext>
            </a:extLst>
          </p:cNvPr>
          <p:cNvSpPr>
            <a:spLocks noGrp="1" noRot="1" noChangeAspect="1" noChangeArrowheads="1" noTextEdit="1"/>
          </p:cNvSpPr>
          <p:nvPr>
            <p:ph type="sldImg"/>
          </p:nvPr>
        </p:nvSpPr>
        <p:spPr>
          <a:xfrm>
            <a:off x="1106488" y="812800"/>
            <a:ext cx="5345112" cy="4008438"/>
          </a:xfrm>
          <a:solidFill>
            <a:srgbClr val="FFFFFF"/>
          </a:solidFill>
          <a:ln w="25560">
            <a:solidFill>
              <a:srgbClr val="000000"/>
            </a:solidFill>
            <a:miter lim="800000"/>
            <a:headEnd/>
            <a:tailEnd/>
          </a:ln>
        </p:spPr>
      </p:sp>
      <p:sp>
        <p:nvSpPr>
          <p:cNvPr id="118791" name="Text Box 5">
            <a:extLst>
              <a:ext uri="{FF2B5EF4-FFF2-40B4-BE49-F238E27FC236}">
                <a16:creationId xmlns:a16="http://schemas.microsoft.com/office/drawing/2014/main" id="{E21D1D79-E06F-FE6D-5902-AF05F04825B0}"/>
              </a:ext>
            </a:extLst>
          </p:cNvPr>
          <p:cNvSpPr txBox="1">
            <a:spLocks noGrp="1" noChangeArrowheads="1"/>
          </p:cNvSpPr>
          <p:nvPr>
            <p:ph type="body" idx="1"/>
          </p:nvPr>
        </p:nvSpPr>
        <p:spPr>
          <a:xfrm>
            <a:off x="755650" y="5078413"/>
            <a:ext cx="6029325" cy="47926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Times New Roman" panose="02020603050405020304" pitchFamily="18" charset="0"/>
                <a:ea typeface="ＭＳ Ｐゴシック" panose="020B0600070205080204" pitchFamily="34" charset="-128"/>
              </a:rPr>
              <a:t>Il trattamento crioterapico può essere effettuato versando azoto liquido direttamente nella cavità attraverso un imbuto  con una bocca di dimensioni variabili  dovendo essere compatibile con le dimensioni della finestra. Occorre porre molta attenzione a sigillare  il passaggio con gelfoam per evitare l’espansione del liquido nelle parti molli. Queste devono essere sempre protette con nuove garze imbevute in acqua tiepida. La tecnica è comunque grossolana,difficilmente controllabile sia per i tempi di applicazione sia per l’estensione spaziale del congelamento e a rischio di complicazioni.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8">
            <a:extLst>
              <a:ext uri="{FF2B5EF4-FFF2-40B4-BE49-F238E27FC236}">
                <a16:creationId xmlns:a16="http://schemas.microsoft.com/office/drawing/2014/main" id="{6CC5F3FA-0F0A-CFE2-C4F6-7BF2F7771A1D}"/>
              </a:ext>
            </a:extLst>
          </p:cNvPr>
          <p:cNvSpPr>
            <a:spLocks noGrp="1" noChangeArrowheads="1"/>
          </p:cNvSpPr>
          <p:nvPr>
            <p:ph type="sldNum"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txBody>
          <a:bodyPr/>
          <a:lstStyle>
            <a:lvl1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2pPr>
            <a:lvl3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3pPr>
            <a:lvl4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4pPr>
            <a:lvl5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9pPr>
          </a:lstStyle>
          <a:p>
            <a:fld id="{341652F5-4593-E94C-8E4E-4F59FC21C0A3}" type="slidenum">
              <a:rPr lang="en-GB" altLang="it-IT" smtClean="0">
                <a:solidFill>
                  <a:srgbClr val="000000"/>
                </a:solidFill>
                <a:latin typeface="Times New Roman" panose="02020603050405020304" pitchFamily="18" charset="0"/>
                <a:ea typeface="Arial Unicode MS" panose="020B0604020202020204" pitchFamily="34" charset="-128"/>
              </a:rPr>
              <a:pPr/>
              <a:t>3</a:t>
            </a:fld>
            <a:endParaRPr lang="en-GB" altLang="it-IT">
              <a:solidFill>
                <a:srgbClr val="000000"/>
              </a:solidFill>
              <a:latin typeface="Times New Roman" panose="02020603050405020304" pitchFamily="18" charset="0"/>
              <a:ea typeface="Arial Unicode MS" panose="020B0604020202020204" pitchFamily="34" charset="-128"/>
            </a:endParaRPr>
          </a:p>
        </p:txBody>
      </p:sp>
      <p:sp>
        <p:nvSpPr>
          <p:cNvPr id="120835" name="Text Box 1">
            <a:extLst>
              <a:ext uri="{FF2B5EF4-FFF2-40B4-BE49-F238E27FC236}">
                <a16:creationId xmlns:a16="http://schemas.microsoft.com/office/drawing/2014/main" id="{952CE658-580D-FAA7-3B21-A77B13014550}"/>
              </a:ext>
            </a:extLst>
          </p:cNvPr>
          <p:cNvSpPr txBox="1">
            <a:spLocks noChangeArrowheads="1"/>
          </p:cNvSpPr>
          <p:nvPr/>
        </p:nvSpPr>
        <p:spPr bwMode="auto">
          <a:xfrm>
            <a:off x="4278313" y="10155238"/>
            <a:ext cx="32607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2pPr>
            <a:lvl3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3pPr>
            <a:lvl4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4pPr>
            <a:lvl5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7F12E557-7182-1547-A6DD-4CE1D281DAA8}" type="slidenum">
              <a:rPr lang="en-GB" altLang="it-IT"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hangingPunct="1">
                <a:lnSpc>
                  <a:spcPct val="95000"/>
                </a:lnSpc>
                <a:buClr>
                  <a:srgbClr val="000000"/>
                </a:buClr>
                <a:buSzPct val="100000"/>
                <a:buFont typeface="Times New Roman" panose="02020603050405020304" pitchFamily="18" charset="0"/>
                <a:buNone/>
              </a:pPr>
              <a:t>3</a:t>
            </a:fld>
            <a:endParaRPr lang="en-GB" altLang="it-IT"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20836" name="Text Box 2">
            <a:extLst>
              <a:ext uri="{FF2B5EF4-FFF2-40B4-BE49-F238E27FC236}">
                <a16:creationId xmlns:a16="http://schemas.microsoft.com/office/drawing/2014/main" id="{24A8B3BA-A3C2-3F0B-633D-68CDE36B6749}"/>
              </a:ext>
            </a:extLst>
          </p:cNvPr>
          <p:cNvSpPr txBox="1">
            <a:spLocks noChangeArrowheads="1"/>
          </p:cNvSpPr>
          <p:nvPr/>
        </p:nvSpPr>
        <p:spPr bwMode="auto">
          <a:xfrm>
            <a:off x="4278313" y="10155238"/>
            <a:ext cx="3263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E44AE898-FB78-794E-92DF-E28C1B5810C9}" type="slidenum">
              <a:rPr lang="en-GB" altLang="it-IT" sz="1400">
                <a:solidFill>
                  <a:srgbClr val="000000"/>
                </a:solidFill>
                <a:latin typeface="Times New Roman" panose="02020603050405020304" pitchFamily="18" charset="0"/>
                <a:ea typeface="SimSun" panose="02010600030101010101" pitchFamily="2" charset="-122"/>
              </a:rPr>
              <a:pPr algn="r" eaLnBrk="1" hangingPunct="1">
                <a:lnSpc>
                  <a:spcPct val="95000"/>
                </a:lnSpc>
                <a:buClr>
                  <a:srgbClr val="000000"/>
                </a:buClr>
                <a:buSzPct val="100000"/>
                <a:buFont typeface="Times New Roman" panose="02020603050405020304" pitchFamily="18" charset="0"/>
                <a:buNone/>
              </a:pPr>
              <a:t>3</a:t>
            </a:fld>
            <a:endParaRPr lang="en-GB" altLang="it-IT" sz="1400">
              <a:solidFill>
                <a:srgbClr val="000000"/>
              </a:solidFill>
              <a:latin typeface="Times New Roman" panose="02020603050405020304" pitchFamily="18" charset="0"/>
              <a:ea typeface="SimSun" panose="02010600030101010101" pitchFamily="2" charset="-122"/>
            </a:endParaRPr>
          </a:p>
        </p:txBody>
      </p:sp>
      <p:sp>
        <p:nvSpPr>
          <p:cNvPr id="120837" name="Text Box 3">
            <a:extLst>
              <a:ext uri="{FF2B5EF4-FFF2-40B4-BE49-F238E27FC236}">
                <a16:creationId xmlns:a16="http://schemas.microsoft.com/office/drawing/2014/main" id="{EFF9C9C6-E956-AB66-62E0-B04CC5D25001}"/>
              </a:ext>
            </a:extLst>
          </p:cNvPr>
          <p:cNvSpPr txBox="1">
            <a:spLocks noChangeArrowheads="1"/>
          </p:cNvSpPr>
          <p:nvPr/>
        </p:nvSpPr>
        <p:spPr bwMode="auto">
          <a:xfrm>
            <a:off x="4278313" y="10156825"/>
            <a:ext cx="327818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7C17F0B3-0956-B447-9AF4-472E2FACC15D}" type="slidenum">
              <a:rPr lang="en-GB" altLang="it-IT" sz="1400">
                <a:solidFill>
                  <a:srgbClr val="000000"/>
                </a:solidFill>
                <a:latin typeface="Times New Roman" panose="02020603050405020304" pitchFamily="18" charset="0"/>
                <a:ea typeface="SimSun" panose="02010600030101010101" pitchFamily="2" charset="-122"/>
              </a:rPr>
              <a:pPr algn="r" eaLnBrk="1" hangingPunct="1">
                <a:lnSpc>
                  <a:spcPct val="95000"/>
                </a:lnSpc>
                <a:buClr>
                  <a:srgbClr val="000000"/>
                </a:buClr>
                <a:buSzPct val="100000"/>
                <a:buFont typeface="Times New Roman" panose="02020603050405020304" pitchFamily="18" charset="0"/>
                <a:buNone/>
              </a:pPr>
              <a:t>3</a:t>
            </a:fld>
            <a:endParaRPr lang="en-GB" altLang="it-IT" sz="1400">
              <a:solidFill>
                <a:srgbClr val="000000"/>
              </a:solidFill>
              <a:latin typeface="Times New Roman" panose="02020603050405020304" pitchFamily="18" charset="0"/>
              <a:ea typeface="SimSun" panose="02010600030101010101" pitchFamily="2" charset="-122"/>
            </a:endParaRPr>
          </a:p>
        </p:txBody>
      </p:sp>
      <p:sp>
        <p:nvSpPr>
          <p:cNvPr id="120838" name="Text Box 4">
            <a:extLst>
              <a:ext uri="{FF2B5EF4-FFF2-40B4-BE49-F238E27FC236}">
                <a16:creationId xmlns:a16="http://schemas.microsoft.com/office/drawing/2014/main" id="{CC37D10A-C967-735D-E796-1FD83B9C973A}"/>
              </a:ext>
            </a:extLst>
          </p:cNvPr>
          <p:cNvSpPr>
            <a:spLocks noGrp="1" noRot="1" noChangeAspect="1" noChangeArrowheads="1" noTextEdit="1"/>
          </p:cNvSpPr>
          <p:nvPr>
            <p:ph type="sldImg"/>
          </p:nvPr>
        </p:nvSpPr>
        <p:spPr>
          <a:xfrm>
            <a:off x="1106488" y="812800"/>
            <a:ext cx="5345112" cy="4008438"/>
          </a:xfrm>
          <a:solidFill>
            <a:srgbClr val="FFFFFF"/>
          </a:solidFill>
          <a:ln w="25560">
            <a:solidFill>
              <a:srgbClr val="000000"/>
            </a:solidFill>
            <a:miter lim="800000"/>
            <a:headEnd/>
            <a:tailEnd/>
          </a:ln>
        </p:spPr>
      </p:sp>
      <p:sp>
        <p:nvSpPr>
          <p:cNvPr id="120839" name="Text Box 5">
            <a:extLst>
              <a:ext uri="{FF2B5EF4-FFF2-40B4-BE49-F238E27FC236}">
                <a16:creationId xmlns:a16="http://schemas.microsoft.com/office/drawing/2014/main" id="{9F13D90D-D7ED-64C7-0E6C-54D823994283}"/>
              </a:ext>
            </a:extLst>
          </p:cNvPr>
          <p:cNvSpPr txBox="1">
            <a:spLocks noGrp="1" noChangeArrowheads="1"/>
          </p:cNvSpPr>
          <p:nvPr>
            <p:ph type="body" idx="1"/>
          </p:nvPr>
        </p:nvSpPr>
        <p:spPr>
          <a:xfrm>
            <a:off x="755650" y="5078413"/>
            <a:ext cx="6029325" cy="47926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Times New Roman" panose="02020603050405020304" pitchFamily="18" charset="0"/>
                <a:ea typeface="ＭＳ Ｐゴシック" panose="020B0600070205080204" pitchFamily="34" charset="-128"/>
              </a:rPr>
              <a:t>Il trattamento crioterapico può essere effettuato versando azoto liquido direttamente nella cavità attraverso un imbuto  con una bocca di dimensioni variabili  dovendo essere compatibile con le dimensioni della finestra. Occorre porre molta attenzione a sigillare  il passaggio con gelfoam per evitare l’espansione del liquido nelle parti molli. Queste devono essere sempre protette con nuove garze imbevute in acqua tiepida. La tecnica è comunque grossolana,difficilmente controllabile sia per i tempi di applicazione sia per l’estensione spaziale del congelamento e a rischio di complicazioni.</a:t>
            </a:r>
          </a:p>
        </p:txBody>
      </p:sp>
    </p:spTree>
    <p:extLst>
      <p:ext uri="{BB962C8B-B14F-4D97-AF65-F5344CB8AC3E}">
        <p14:creationId xmlns:p14="http://schemas.microsoft.com/office/powerpoint/2010/main" val="287386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8">
            <a:extLst>
              <a:ext uri="{FF2B5EF4-FFF2-40B4-BE49-F238E27FC236}">
                <a16:creationId xmlns:a16="http://schemas.microsoft.com/office/drawing/2014/main" id="{08FF96AC-5C5C-E3C0-9F9B-CAAA769C5B27}"/>
              </a:ext>
            </a:extLst>
          </p:cNvPr>
          <p:cNvSpPr>
            <a:spLocks noGrp="1" noChangeArrowheads="1"/>
          </p:cNvSpPr>
          <p:nvPr>
            <p:ph type="sldNum"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txBody>
          <a:bodyPr/>
          <a:lstStyle>
            <a:lvl1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2pPr>
            <a:lvl3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3pPr>
            <a:lvl4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4pPr>
            <a:lvl5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9pPr>
          </a:lstStyle>
          <a:p>
            <a:fld id="{6118DB4D-35EB-BA41-9866-3A1EFE8E0C9B}" type="slidenum">
              <a:rPr lang="en-GB" altLang="it-IT" smtClean="0">
                <a:solidFill>
                  <a:srgbClr val="000000"/>
                </a:solidFill>
                <a:latin typeface="Times New Roman" panose="02020603050405020304" pitchFamily="18" charset="0"/>
                <a:ea typeface="Arial Unicode MS" panose="020B0604020202020204" pitchFamily="34" charset="-128"/>
              </a:rPr>
              <a:pPr/>
              <a:t>4</a:t>
            </a:fld>
            <a:endParaRPr lang="en-GB" altLang="it-IT">
              <a:solidFill>
                <a:srgbClr val="000000"/>
              </a:solidFill>
              <a:latin typeface="Times New Roman" panose="02020603050405020304" pitchFamily="18" charset="0"/>
              <a:ea typeface="Arial Unicode MS" panose="020B0604020202020204" pitchFamily="34" charset="-128"/>
            </a:endParaRPr>
          </a:p>
        </p:txBody>
      </p:sp>
      <p:sp>
        <p:nvSpPr>
          <p:cNvPr id="122883" name="Text Box 1">
            <a:extLst>
              <a:ext uri="{FF2B5EF4-FFF2-40B4-BE49-F238E27FC236}">
                <a16:creationId xmlns:a16="http://schemas.microsoft.com/office/drawing/2014/main" id="{126F8344-805D-1102-9B2B-3235329CF392}"/>
              </a:ext>
            </a:extLst>
          </p:cNvPr>
          <p:cNvSpPr txBox="1">
            <a:spLocks noChangeArrowheads="1"/>
          </p:cNvSpPr>
          <p:nvPr/>
        </p:nvSpPr>
        <p:spPr bwMode="auto">
          <a:xfrm>
            <a:off x="4278313" y="10155238"/>
            <a:ext cx="32607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2pPr>
            <a:lvl3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3pPr>
            <a:lvl4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4pPr>
            <a:lvl5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82185076-B49E-1D4A-9451-0B2D6B6D65DE}" type="slidenum">
              <a:rPr lang="en-GB" altLang="it-IT"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hangingPunct="1">
                <a:lnSpc>
                  <a:spcPct val="95000"/>
                </a:lnSpc>
                <a:buClr>
                  <a:srgbClr val="000000"/>
                </a:buClr>
                <a:buSzPct val="100000"/>
                <a:buFont typeface="Times New Roman" panose="02020603050405020304" pitchFamily="18" charset="0"/>
                <a:buNone/>
              </a:pPr>
              <a:t>4</a:t>
            </a:fld>
            <a:endParaRPr lang="en-GB" altLang="it-IT"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22884" name="Text Box 2">
            <a:extLst>
              <a:ext uri="{FF2B5EF4-FFF2-40B4-BE49-F238E27FC236}">
                <a16:creationId xmlns:a16="http://schemas.microsoft.com/office/drawing/2014/main" id="{8836542A-77C8-48B2-CBE2-54DDE3343416}"/>
              </a:ext>
            </a:extLst>
          </p:cNvPr>
          <p:cNvSpPr txBox="1">
            <a:spLocks noChangeArrowheads="1"/>
          </p:cNvSpPr>
          <p:nvPr/>
        </p:nvSpPr>
        <p:spPr bwMode="auto">
          <a:xfrm>
            <a:off x="4278313" y="10155238"/>
            <a:ext cx="3263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61F76FC0-09F5-A74D-8C74-25ACE11B1F76}" type="slidenum">
              <a:rPr lang="en-GB" altLang="it-IT" sz="1400">
                <a:solidFill>
                  <a:srgbClr val="000000"/>
                </a:solidFill>
                <a:latin typeface="Times New Roman" panose="02020603050405020304" pitchFamily="18" charset="0"/>
                <a:ea typeface="SimSun" panose="02010600030101010101" pitchFamily="2" charset="-122"/>
              </a:rPr>
              <a:pPr algn="r" eaLnBrk="1" hangingPunct="1">
                <a:lnSpc>
                  <a:spcPct val="95000"/>
                </a:lnSpc>
                <a:buClr>
                  <a:srgbClr val="000000"/>
                </a:buClr>
                <a:buSzPct val="100000"/>
                <a:buFont typeface="Times New Roman" panose="02020603050405020304" pitchFamily="18" charset="0"/>
                <a:buNone/>
              </a:pPr>
              <a:t>4</a:t>
            </a:fld>
            <a:endParaRPr lang="en-GB" altLang="it-IT" sz="1400">
              <a:solidFill>
                <a:srgbClr val="000000"/>
              </a:solidFill>
              <a:latin typeface="Times New Roman" panose="02020603050405020304" pitchFamily="18" charset="0"/>
              <a:ea typeface="SimSun" panose="02010600030101010101" pitchFamily="2" charset="-122"/>
            </a:endParaRPr>
          </a:p>
        </p:txBody>
      </p:sp>
      <p:sp>
        <p:nvSpPr>
          <p:cNvPr id="122885" name="Text Box 3">
            <a:extLst>
              <a:ext uri="{FF2B5EF4-FFF2-40B4-BE49-F238E27FC236}">
                <a16:creationId xmlns:a16="http://schemas.microsoft.com/office/drawing/2014/main" id="{2FC7D445-E34E-4FC0-12FE-02EA1A85C636}"/>
              </a:ext>
            </a:extLst>
          </p:cNvPr>
          <p:cNvSpPr txBox="1">
            <a:spLocks noChangeArrowheads="1"/>
          </p:cNvSpPr>
          <p:nvPr/>
        </p:nvSpPr>
        <p:spPr bwMode="auto">
          <a:xfrm>
            <a:off x="4278313" y="10156825"/>
            <a:ext cx="327818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CD1CCC66-DC51-3046-B565-9F5B5173888F}" type="slidenum">
              <a:rPr lang="en-GB" altLang="it-IT" sz="1400">
                <a:solidFill>
                  <a:srgbClr val="000000"/>
                </a:solidFill>
                <a:latin typeface="Times New Roman" panose="02020603050405020304" pitchFamily="18" charset="0"/>
                <a:ea typeface="SimSun" panose="02010600030101010101" pitchFamily="2" charset="-122"/>
              </a:rPr>
              <a:pPr algn="r" eaLnBrk="1" hangingPunct="1">
                <a:lnSpc>
                  <a:spcPct val="95000"/>
                </a:lnSpc>
                <a:buClr>
                  <a:srgbClr val="000000"/>
                </a:buClr>
                <a:buSzPct val="100000"/>
                <a:buFont typeface="Times New Roman" panose="02020603050405020304" pitchFamily="18" charset="0"/>
                <a:buNone/>
              </a:pPr>
              <a:t>4</a:t>
            </a:fld>
            <a:endParaRPr lang="en-GB" altLang="it-IT" sz="1400">
              <a:solidFill>
                <a:srgbClr val="000000"/>
              </a:solidFill>
              <a:latin typeface="Times New Roman" panose="02020603050405020304" pitchFamily="18" charset="0"/>
              <a:ea typeface="SimSun" panose="02010600030101010101" pitchFamily="2" charset="-122"/>
            </a:endParaRPr>
          </a:p>
        </p:txBody>
      </p:sp>
      <p:sp>
        <p:nvSpPr>
          <p:cNvPr id="122886" name="Text Box 4">
            <a:extLst>
              <a:ext uri="{FF2B5EF4-FFF2-40B4-BE49-F238E27FC236}">
                <a16:creationId xmlns:a16="http://schemas.microsoft.com/office/drawing/2014/main" id="{1AAE8647-A608-2470-0CE1-AF755FC92996}"/>
              </a:ext>
            </a:extLst>
          </p:cNvPr>
          <p:cNvSpPr>
            <a:spLocks noGrp="1" noRot="1" noChangeAspect="1" noChangeArrowheads="1" noTextEdit="1"/>
          </p:cNvSpPr>
          <p:nvPr>
            <p:ph type="sldImg"/>
          </p:nvPr>
        </p:nvSpPr>
        <p:spPr>
          <a:xfrm>
            <a:off x="1106488" y="812800"/>
            <a:ext cx="5345112" cy="4008438"/>
          </a:xfrm>
          <a:solidFill>
            <a:srgbClr val="FFFFFF"/>
          </a:solidFill>
          <a:ln w="25560">
            <a:solidFill>
              <a:srgbClr val="000000"/>
            </a:solidFill>
            <a:miter lim="800000"/>
            <a:headEnd/>
            <a:tailEnd/>
          </a:ln>
        </p:spPr>
      </p:sp>
      <p:sp>
        <p:nvSpPr>
          <p:cNvPr id="122887" name="Text Box 5">
            <a:extLst>
              <a:ext uri="{FF2B5EF4-FFF2-40B4-BE49-F238E27FC236}">
                <a16:creationId xmlns:a16="http://schemas.microsoft.com/office/drawing/2014/main" id="{EA2995B8-500D-C754-481C-296F0EE167D0}"/>
              </a:ext>
            </a:extLst>
          </p:cNvPr>
          <p:cNvSpPr txBox="1">
            <a:spLocks noGrp="1" noChangeArrowheads="1"/>
          </p:cNvSpPr>
          <p:nvPr>
            <p:ph type="body" idx="1"/>
          </p:nvPr>
        </p:nvSpPr>
        <p:spPr>
          <a:xfrm>
            <a:off x="755650" y="5078413"/>
            <a:ext cx="6029325" cy="47926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Times New Roman" panose="02020603050405020304" pitchFamily="18" charset="0"/>
                <a:ea typeface="ＭＳ Ｐゴシック" panose="020B0600070205080204" pitchFamily="34" charset="-128"/>
              </a:rPr>
              <a:t>Un miglioramento si è ottenuto con l’introduzione di serbatoi con effetto spray diretto sulle pareti ossee della cavità.</a:t>
            </a:r>
          </a:p>
        </p:txBody>
      </p:sp>
    </p:spTree>
    <p:extLst>
      <p:ext uri="{BB962C8B-B14F-4D97-AF65-F5344CB8AC3E}">
        <p14:creationId xmlns:p14="http://schemas.microsoft.com/office/powerpoint/2010/main" val="1303553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8">
            <a:extLst>
              <a:ext uri="{FF2B5EF4-FFF2-40B4-BE49-F238E27FC236}">
                <a16:creationId xmlns:a16="http://schemas.microsoft.com/office/drawing/2014/main" id="{C65DFB9A-4110-C9A2-D858-30B74BF9FD3D}"/>
              </a:ext>
            </a:extLst>
          </p:cNvPr>
          <p:cNvSpPr>
            <a:spLocks noGrp="1" noChangeArrowheads="1"/>
          </p:cNvSpPr>
          <p:nvPr>
            <p:ph type="sldNum"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txBody>
          <a:bodyPr/>
          <a:lstStyle>
            <a:lvl1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2pPr>
            <a:lvl3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3pPr>
            <a:lvl4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4pPr>
            <a:lvl5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9pPr>
          </a:lstStyle>
          <a:p>
            <a:fld id="{4FA0FC15-E7E2-5644-B4BA-BE901D7B954E}" type="slidenum">
              <a:rPr lang="en-GB" altLang="it-IT" smtClean="0">
                <a:solidFill>
                  <a:srgbClr val="000000"/>
                </a:solidFill>
                <a:latin typeface="Times New Roman" panose="02020603050405020304" pitchFamily="18" charset="0"/>
                <a:ea typeface="Arial Unicode MS" panose="020B0604020202020204" pitchFamily="34" charset="-128"/>
              </a:rPr>
              <a:pPr/>
              <a:t>7</a:t>
            </a:fld>
            <a:endParaRPr lang="en-GB" altLang="it-IT">
              <a:solidFill>
                <a:srgbClr val="000000"/>
              </a:solidFill>
              <a:latin typeface="Times New Roman" panose="02020603050405020304" pitchFamily="18" charset="0"/>
              <a:ea typeface="Arial Unicode MS" panose="020B0604020202020204" pitchFamily="34" charset="-128"/>
            </a:endParaRPr>
          </a:p>
        </p:txBody>
      </p:sp>
      <p:sp>
        <p:nvSpPr>
          <p:cNvPr id="132099" name="Text Box 1">
            <a:extLst>
              <a:ext uri="{FF2B5EF4-FFF2-40B4-BE49-F238E27FC236}">
                <a16:creationId xmlns:a16="http://schemas.microsoft.com/office/drawing/2014/main" id="{6947A155-F41A-202B-D9C4-5CE64704DCEC}"/>
              </a:ext>
            </a:extLst>
          </p:cNvPr>
          <p:cNvSpPr txBox="1">
            <a:spLocks noChangeArrowheads="1"/>
          </p:cNvSpPr>
          <p:nvPr/>
        </p:nvSpPr>
        <p:spPr bwMode="auto">
          <a:xfrm>
            <a:off x="4278313" y="10155238"/>
            <a:ext cx="32607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2pPr>
            <a:lvl3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3pPr>
            <a:lvl4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4pPr>
            <a:lvl5pPr>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23900" algn="l"/>
                <a:tab pos="1447800" algn="l"/>
                <a:tab pos="2170113" algn="l"/>
                <a:tab pos="2894013" algn="l"/>
                <a:tab pos="2895600"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8FD7932B-BFA0-9940-B713-E1236354F9B8}" type="slidenum">
              <a:rPr lang="en-GB" altLang="it-IT"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hangingPunct="1">
                <a:lnSpc>
                  <a:spcPct val="95000"/>
                </a:lnSpc>
                <a:buClr>
                  <a:srgbClr val="000000"/>
                </a:buClr>
                <a:buSzPct val="100000"/>
                <a:buFont typeface="Times New Roman" panose="02020603050405020304" pitchFamily="18" charset="0"/>
                <a:buNone/>
              </a:pPr>
              <a:t>7</a:t>
            </a:fld>
            <a:endParaRPr lang="en-GB" altLang="it-IT"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2100" name="Text Box 2">
            <a:extLst>
              <a:ext uri="{FF2B5EF4-FFF2-40B4-BE49-F238E27FC236}">
                <a16:creationId xmlns:a16="http://schemas.microsoft.com/office/drawing/2014/main" id="{703F481E-83EB-93F9-8A77-56A2BDF32CCA}"/>
              </a:ext>
            </a:extLst>
          </p:cNvPr>
          <p:cNvSpPr txBox="1">
            <a:spLocks noChangeArrowheads="1"/>
          </p:cNvSpPr>
          <p:nvPr/>
        </p:nvSpPr>
        <p:spPr bwMode="auto">
          <a:xfrm>
            <a:off x="4278313" y="10155238"/>
            <a:ext cx="3263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B5B74A30-03AC-BC4B-B858-351A74A97DE3}" type="slidenum">
              <a:rPr lang="en-GB" altLang="it-IT" sz="1400">
                <a:solidFill>
                  <a:srgbClr val="000000"/>
                </a:solidFill>
                <a:latin typeface="Times New Roman" panose="02020603050405020304" pitchFamily="18" charset="0"/>
                <a:ea typeface="SimSun" panose="02010600030101010101" pitchFamily="2" charset="-122"/>
              </a:rPr>
              <a:pPr algn="r" eaLnBrk="1" hangingPunct="1">
                <a:lnSpc>
                  <a:spcPct val="95000"/>
                </a:lnSpc>
                <a:buClr>
                  <a:srgbClr val="000000"/>
                </a:buClr>
                <a:buSzPct val="100000"/>
                <a:buFont typeface="Times New Roman" panose="02020603050405020304" pitchFamily="18" charset="0"/>
                <a:buNone/>
              </a:pPr>
              <a:t>7</a:t>
            </a:fld>
            <a:endParaRPr lang="en-GB" altLang="it-IT" sz="1400">
              <a:solidFill>
                <a:srgbClr val="000000"/>
              </a:solidFill>
              <a:latin typeface="Times New Roman" panose="02020603050405020304" pitchFamily="18" charset="0"/>
              <a:ea typeface="SimSun" panose="02010600030101010101" pitchFamily="2" charset="-122"/>
            </a:endParaRPr>
          </a:p>
        </p:txBody>
      </p:sp>
      <p:sp>
        <p:nvSpPr>
          <p:cNvPr id="132101" name="Text Box 3">
            <a:extLst>
              <a:ext uri="{FF2B5EF4-FFF2-40B4-BE49-F238E27FC236}">
                <a16:creationId xmlns:a16="http://schemas.microsoft.com/office/drawing/2014/main" id="{C9C9C205-16FF-6762-174F-6D14C7D4229E}"/>
              </a:ext>
            </a:extLst>
          </p:cNvPr>
          <p:cNvSpPr txBox="1">
            <a:spLocks noChangeArrowheads="1"/>
          </p:cNvSpPr>
          <p:nvPr/>
        </p:nvSpPr>
        <p:spPr bwMode="auto">
          <a:xfrm>
            <a:off x="4278313" y="10156825"/>
            <a:ext cx="327818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5000"/>
              </a:lnSpc>
              <a:buClr>
                <a:srgbClr val="000000"/>
              </a:buClr>
              <a:buSzPct val="100000"/>
              <a:buFont typeface="Times New Roman" panose="02020603050405020304" pitchFamily="18" charset="0"/>
              <a:buNone/>
            </a:pPr>
            <a:fld id="{C5970FF6-1B16-7F49-984D-67F0621E11CC}" type="slidenum">
              <a:rPr lang="en-GB" altLang="it-IT" sz="1400">
                <a:solidFill>
                  <a:srgbClr val="000000"/>
                </a:solidFill>
                <a:latin typeface="Times New Roman" panose="02020603050405020304" pitchFamily="18" charset="0"/>
                <a:ea typeface="SimSun" panose="02010600030101010101" pitchFamily="2" charset="-122"/>
              </a:rPr>
              <a:pPr algn="r" eaLnBrk="1" hangingPunct="1">
                <a:lnSpc>
                  <a:spcPct val="95000"/>
                </a:lnSpc>
                <a:buClr>
                  <a:srgbClr val="000000"/>
                </a:buClr>
                <a:buSzPct val="100000"/>
                <a:buFont typeface="Times New Roman" panose="02020603050405020304" pitchFamily="18" charset="0"/>
                <a:buNone/>
              </a:pPr>
              <a:t>7</a:t>
            </a:fld>
            <a:endParaRPr lang="en-GB" altLang="it-IT" sz="1400">
              <a:solidFill>
                <a:srgbClr val="000000"/>
              </a:solidFill>
              <a:latin typeface="Times New Roman" panose="02020603050405020304" pitchFamily="18" charset="0"/>
              <a:ea typeface="SimSun" panose="02010600030101010101" pitchFamily="2" charset="-122"/>
            </a:endParaRPr>
          </a:p>
        </p:txBody>
      </p:sp>
      <p:sp>
        <p:nvSpPr>
          <p:cNvPr id="132102" name="Text Box 4">
            <a:extLst>
              <a:ext uri="{FF2B5EF4-FFF2-40B4-BE49-F238E27FC236}">
                <a16:creationId xmlns:a16="http://schemas.microsoft.com/office/drawing/2014/main" id="{6BFF0D05-522B-199E-2DDB-13765CE54D7D}"/>
              </a:ext>
            </a:extLst>
          </p:cNvPr>
          <p:cNvSpPr>
            <a:spLocks noGrp="1" noRot="1" noChangeAspect="1" noChangeArrowheads="1" noTextEdit="1"/>
          </p:cNvSpPr>
          <p:nvPr>
            <p:ph type="sldImg"/>
          </p:nvPr>
        </p:nvSpPr>
        <p:spPr>
          <a:xfrm>
            <a:off x="1106488" y="812800"/>
            <a:ext cx="5345112" cy="4008438"/>
          </a:xfrm>
          <a:solidFill>
            <a:srgbClr val="FFFFFF"/>
          </a:solidFill>
          <a:ln w="25560">
            <a:solidFill>
              <a:srgbClr val="000000"/>
            </a:solidFill>
            <a:miter lim="800000"/>
            <a:headEnd/>
            <a:tailEnd/>
          </a:ln>
        </p:spPr>
      </p:sp>
      <p:sp>
        <p:nvSpPr>
          <p:cNvPr id="132103" name="Text Box 5">
            <a:extLst>
              <a:ext uri="{FF2B5EF4-FFF2-40B4-BE49-F238E27FC236}">
                <a16:creationId xmlns:a16="http://schemas.microsoft.com/office/drawing/2014/main" id="{78E30C58-D712-DD8D-4358-54F6C413D301}"/>
              </a:ext>
            </a:extLst>
          </p:cNvPr>
          <p:cNvSpPr txBox="1">
            <a:spLocks noGrp="1" noChangeArrowheads="1"/>
          </p:cNvSpPr>
          <p:nvPr>
            <p:ph type="body" idx="1"/>
          </p:nvPr>
        </p:nvSpPr>
        <p:spPr>
          <a:xfrm>
            <a:off x="755650" y="5078413"/>
            <a:ext cx="6029325" cy="47926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Times New Roman" panose="02020603050405020304" pitchFamily="18" charset="0"/>
                <a:ea typeface="ＭＳ Ｐゴシック" panose="020B0600070205080204" pitchFamily="34" charset="-128"/>
              </a:rPr>
              <a:t>La tecnica attuale prevede l’introduzione di una o più sonde nella cavità. Nel caso in questione è stata scelta una configurazione con 4 sonde ai 4 angoli della cavità Ogni sonda è collegata a un computer che registra il livello di temperatura raggiunto  e il tempo di persistenza . Raggiunta la temperatura voluta (di solito – 150 ° C per 7 /10 minuti può essere invertito il comando e iniziare il riscaldamento della sonda stessa. La procedura di congelamento /scongelamento va ripetuta 2 volte</a:t>
            </a:r>
          </a:p>
        </p:txBody>
      </p:sp>
    </p:spTree>
    <p:extLst>
      <p:ext uri="{BB962C8B-B14F-4D97-AF65-F5344CB8AC3E}">
        <p14:creationId xmlns:p14="http://schemas.microsoft.com/office/powerpoint/2010/main" val="2244215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13459A22-3260-C790-57BC-BB4CFF147452}"/>
              </a:ext>
            </a:extLst>
          </p:cNvPr>
          <p:cNvSpPr>
            <a:spLocks noGrp="1" noChangeArrowheads="1"/>
          </p:cNvSpPr>
          <p:nvPr>
            <p:ph type="sldNum"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lnSpc>
                <a:spcPct val="100000"/>
              </a:lnSpc>
            </a:pPr>
            <a:fld id="{EDD874A9-35E2-A84F-B9F4-3B7C276C8FFC}" type="slidenum">
              <a:rPr lang="en-GB" altLang="it-IT" sz="1200" b="1" smtClean="0">
                <a:solidFill>
                  <a:srgbClr val="000000"/>
                </a:solidFill>
                <a:latin typeface="Times New Roman" panose="02020603050405020304" pitchFamily="18" charset="0"/>
                <a:cs typeface="Lucida Sans Unicode" panose="020B0602030504020204" pitchFamily="34" charset="0"/>
              </a:rPr>
              <a:pPr eaLnBrk="0" hangingPunct="0">
                <a:lnSpc>
                  <a:spcPct val="100000"/>
                </a:lnSpc>
              </a:pPr>
              <a:t>8</a:t>
            </a:fld>
            <a:endParaRPr lang="en-GB" altLang="it-IT" sz="1200" b="1">
              <a:solidFill>
                <a:srgbClr val="000000"/>
              </a:solidFill>
              <a:latin typeface="Times New Roman" panose="02020603050405020304" pitchFamily="18" charset="0"/>
              <a:cs typeface="Lucida Sans Unicode" panose="020B0602030504020204" pitchFamily="34" charset="0"/>
            </a:endParaRPr>
          </a:p>
        </p:txBody>
      </p:sp>
      <p:sp>
        <p:nvSpPr>
          <p:cNvPr id="134147" name="Rectangle 1">
            <a:extLst>
              <a:ext uri="{FF2B5EF4-FFF2-40B4-BE49-F238E27FC236}">
                <a16:creationId xmlns:a16="http://schemas.microsoft.com/office/drawing/2014/main" id="{DB1FC468-9FFD-6BEA-1F71-BD87BC697E5D}"/>
              </a:ext>
            </a:extLst>
          </p:cNvPr>
          <p:cNvSpPr>
            <a:spLocks noGrp="1" noRot="1" noChangeAspect="1" noChangeArrowheads="1" noTextEdit="1"/>
          </p:cNvSpPr>
          <p:nvPr>
            <p:ph type="sldImg"/>
          </p:nvPr>
        </p:nvSpPr>
        <p:spPr>
          <a:xfrm>
            <a:off x="723900" y="720725"/>
            <a:ext cx="4800600" cy="3600450"/>
          </a:xfrm>
          <a:solidFill>
            <a:srgbClr val="FFFFFF"/>
          </a:solidFill>
        </p:spPr>
      </p:sp>
      <p:sp>
        <p:nvSpPr>
          <p:cNvPr id="134148" name="Rectangle 2">
            <a:extLst>
              <a:ext uri="{FF2B5EF4-FFF2-40B4-BE49-F238E27FC236}">
                <a16:creationId xmlns:a16="http://schemas.microsoft.com/office/drawing/2014/main" id="{C422A01B-5A4B-245D-75C7-AD4677139B86}"/>
              </a:ext>
            </a:extLst>
          </p:cNvPr>
          <p:cNvSpPr txBox="1">
            <a:spLocks noGrp="1" noChangeArrowheads="1"/>
          </p:cNvSpPr>
          <p:nvPr>
            <p:ph type="body" idx="1"/>
          </p:nvPr>
        </p:nvSpPr>
        <p:spPr>
          <a:xfrm>
            <a:off x="833438" y="4560888"/>
            <a:ext cx="458152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Times New Roman" panose="02020603050405020304" pitchFamily="18" charset="0"/>
                <a:ea typeface="ＭＳ Ｐゴシック" panose="020B0600070205080204" pitchFamily="34" charset="-128"/>
              </a:rPr>
              <a:t>a)Per il trattamento di superfici piatte  ( piatto tibiale ) o convesse ( condili femorali, epifisi femorale, pavimento pelvico) vi sono  b) sonde a configurazione discoide piatte o convesse da inserire in sede subarticolare c) mentre la parte restante della cavità viene trattata con sonde convenzionali</a:t>
            </a:r>
          </a:p>
        </p:txBody>
      </p:sp>
    </p:spTree>
    <p:extLst>
      <p:ext uri="{BB962C8B-B14F-4D97-AF65-F5344CB8AC3E}">
        <p14:creationId xmlns:p14="http://schemas.microsoft.com/office/powerpoint/2010/main" val="3623540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6047" y="2348403"/>
            <a:ext cx="8568531" cy="1620430"/>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512094" y="4283818"/>
            <a:ext cx="7056438" cy="1931917"/>
          </a:xfrm>
        </p:spPr>
        <p:txBody>
          <a:bodyPr/>
          <a:lstStyle>
            <a:lvl1pPr marL="0" indent="0" algn="ctr">
              <a:buNone/>
              <a:defRPr/>
            </a:lvl1pPr>
            <a:lvl2pPr marL="455354" indent="0" algn="ctr">
              <a:buNone/>
              <a:defRPr/>
            </a:lvl2pPr>
            <a:lvl3pPr marL="910707" indent="0" algn="ctr">
              <a:buNone/>
              <a:defRPr/>
            </a:lvl3pPr>
            <a:lvl4pPr marL="1366066" indent="0" algn="ctr">
              <a:buNone/>
              <a:defRPr/>
            </a:lvl4pPr>
            <a:lvl5pPr marL="1821420" indent="0" algn="ctr">
              <a:buNone/>
              <a:defRPr/>
            </a:lvl5pPr>
            <a:lvl6pPr marL="2276766" indent="0" algn="ctr">
              <a:buNone/>
              <a:defRPr/>
            </a:lvl6pPr>
            <a:lvl7pPr marL="2732130" indent="0" algn="ctr">
              <a:buNone/>
              <a:defRPr/>
            </a:lvl7pPr>
            <a:lvl8pPr marL="3187486" indent="0" algn="ctr">
              <a:buNone/>
              <a:defRPr/>
            </a:lvl8pPr>
            <a:lvl9pPr marL="3642846" indent="0" algn="ctr">
              <a:buNone/>
              <a:defRPr/>
            </a:lvl9pPr>
          </a:lstStyle>
          <a:p>
            <a:r>
              <a:rPr lang="it-IT"/>
              <a:t>Fare clic per modificare lo stile del sottotitolo dello schema</a:t>
            </a:r>
            <a:endParaRPr lang="en-US"/>
          </a:p>
        </p:txBody>
      </p:sp>
      <p:sp>
        <p:nvSpPr>
          <p:cNvPr id="4" name="Rectangle 4">
            <a:extLst>
              <a:ext uri="{FF2B5EF4-FFF2-40B4-BE49-F238E27FC236}">
                <a16:creationId xmlns:a16="http://schemas.microsoft.com/office/drawing/2014/main" id="{6D8DD768-59CD-F987-0C38-9B18BE44B620}"/>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5" name="Rectangle 5">
            <a:extLst>
              <a:ext uri="{FF2B5EF4-FFF2-40B4-BE49-F238E27FC236}">
                <a16:creationId xmlns:a16="http://schemas.microsoft.com/office/drawing/2014/main" id="{FFD2D9BB-55B8-47F2-92B2-BD19DB31E8DD}"/>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6" name="Rectangle 6">
            <a:extLst>
              <a:ext uri="{FF2B5EF4-FFF2-40B4-BE49-F238E27FC236}">
                <a16:creationId xmlns:a16="http://schemas.microsoft.com/office/drawing/2014/main" id="{E07D7287-A3C5-B36E-EB53-89B10014E27F}"/>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89288FD6-9591-824B-8224-EB51A4EFFCDA}" type="slidenum">
              <a:rPr lang="en-US" altLang="it-IT"/>
              <a:pPr>
                <a:defRPr/>
              </a:pPr>
              <a:t>‹N›</a:t>
            </a:fld>
            <a:endParaRPr lang="en-US" altLang="it-IT"/>
          </a:p>
        </p:txBody>
      </p:sp>
    </p:spTree>
    <p:extLst>
      <p:ext uri="{BB962C8B-B14F-4D97-AF65-F5344CB8AC3E}">
        <p14:creationId xmlns:p14="http://schemas.microsoft.com/office/powerpoint/2010/main" val="160333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10C2A5E2-FB47-C5AE-8F6C-BAAB2E8E9988}"/>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5" name="Rectangle 5">
            <a:extLst>
              <a:ext uri="{FF2B5EF4-FFF2-40B4-BE49-F238E27FC236}">
                <a16:creationId xmlns:a16="http://schemas.microsoft.com/office/drawing/2014/main" id="{7C373248-ADD2-A0E6-1CA9-86CE13EDA1FC}"/>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6" name="Rectangle 6">
            <a:extLst>
              <a:ext uri="{FF2B5EF4-FFF2-40B4-BE49-F238E27FC236}">
                <a16:creationId xmlns:a16="http://schemas.microsoft.com/office/drawing/2014/main" id="{E5360FF0-4A49-FB71-2134-B81A9F96BA7D}"/>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C713DF86-2E25-374B-9411-1DEBA7222F62}" type="slidenum">
              <a:rPr lang="en-US" altLang="it-IT"/>
              <a:pPr>
                <a:defRPr/>
              </a:pPr>
              <a:t>‹N›</a:t>
            </a:fld>
            <a:endParaRPr lang="en-US" altLang="it-IT"/>
          </a:p>
        </p:txBody>
      </p:sp>
    </p:spTree>
    <p:extLst>
      <p:ext uri="{BB962C8B-B14F-4D97-AF65-F5344CB8AC3E}">
        <p14:creationId xmlns:p14="http://schemas.microsoft.com/office/powerpoint/2010/main" val="3070346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2449" y="671971"/>
            <a:ext cx="2142132" cy="6047740"/>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756091" y="671971"/>
            <a:ext cx="6277055" cy="604774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E4F52338-1EC9-F850-82F6-6031232AE3D0}"/>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5" name="Rectangle 5">
            <a:extLst>
              <a:ext uri="{FF2B5EF4-FFF2-40B4-BE49-F238E27FC236}">
                <a16:creationId xmlns:a16="http://schemas.microsoft.com/office/drawing/2014/main" id="{5662860A-40A5-EEA0-14D7-664817D96AC2}"/>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6" name="Rectangle 6">
            <a:extLst>
              <a:ext uri="{FF2B5EF4-FFF2-40B4-BE49-F238E27FC236}">
                <a16:creationId xmlns:a16="http://schemas.microsoft.com/office/drawing/2014/main" id="{AD8BE17B-175C-D0B6-12D5-F476D99BBCD1}"/>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8BD48513-59A4-9148-937A-84E34F8FF64E}" type="slidenum">
              <a:rPr lang="en-US" altLang="it-IT"/>
              <a:pPr>
                <a:defRPr/>
              </a:pPr>
              <a:t>‹N›</a:t>
            </a:fld>
            <a:endParaRPr lang="en-US" altLang="it-IT"/>
          </a:p>
        </p:txBody>
      </p:sp>
    </p:spTree>
    <p:extLst>
      <p:ext uri="{BB962C8B-B14F-4D97-AF65-F5344CB8AC3E}">
        <p14:creationId xmlns:p14="http://schemas.microsoft.com/office/powerpoint/2010/main" val="2614239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756047" y="671971"/>
            <a:ext cx="8568531" cy="604774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Rectangle 4">
            <a:extLst>
              <a:ext uri="{FF2B5EF4-FFF2-40B4-BE49-F238E27FC236}">
                <a16:creationId xmlns:a16="http://schemas.microsoft.com/office/drawing/2014/main" id="{2E7DE3EA-A14F-CD6C-DD26-5631EFD73F3F}"/>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4" name="Rectangle 5">
            <a:extLst>
              <a:ext uri="{FF2B5EF4-FFF2-40B4-BE49-F238E27FC236}">
                <a16:creationId xmlns:a16="http://schemas.microsoft.com/office/drawing/2014/main" id="{A9261B86-0F4A-9CE7-3284-EEAED081949B}"/>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5" name="Rectangle 6">
            <a:extLst>
              <a:ext uri="{FF2B5EF4-FFF2-40B4-BE49-F238E27FC236}">
                <a16:creationId xmlns:a16="http://schemas.microsoft.com/office/drawing/2014/main" id="{000C79A6-80BE-9D2A-1B70-FAFC83319F18}"/>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7CC2DD05-91CE-D54E-AA33-1613CAD9A130}" type="slidenum">
              <a:rPr lang="en-US" altLang="it-IT"/>
              <a:pPr>
                <a:defRPr/>
              </a:pPr>
              <a:t>‹N›</a:t>
            </a:fld>
            <a:endParaRPr lang="en-US" altLang="it-IT"/>
          </a:p>
        </p:txBody>
      </p:sp>
    </p:spTree>
    <p:extLst>
      <p:ext uri="{BB962C8B-B14F-4D97-AF65-F5344CB8AC3E}">
        <p14:creationId xmlns:p14="http://schemas.microsoft.com/office/powerpoint/2010/main" val="3331034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6047" y="2348457"/>
            <a:ext cx="8568531" cy="1620430"/>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512094" y="4283818"/>
            <a:ext cx="7056438" cy="1931917"/>
          </a:xfrm>
        </p:spPr>
        <p:txBody>
          <a:bodyPr/>
          <a:lstStyle>
            <a:lvl1pPr marL="0" indent="0" algn="ctr">
              <a:buNone/>
              <a:defRPr/>
            </a:lvl1pPr>
            <a:lvl2pPr marL="490867" indent="0" algn="ctr">
              <a:buNone/>
              <a:defRPr/>
            </a:lvl2pPr>
            <a:lvl3pPr marL="981746" indent="0" algn="ctr">
              <a:buNone/>
              <a:defRPr/>
            </a:lvl3pPr>
            <a:lvl4pPr marL="1472623" indent="0" algn="ctr">
              <a:buNone/>
              <a:defRPr/>
            </a:lvl4pPr>
            <a:lvl5pPr marL="1963497" indent="0" algn="ctr">
              <a:buNone/>
              <a:defRPr/>
            </a:lvl5pPr>
            <a:lvl6pPr marL="2454373" indent="0" algn="ctr">
              <a:buNone/>
              <a:defRPr/>
            </a:lvl6pPr>
            <a:lvl7pPr marL="2945231" indent="0" algn="ctr">
              <a:buNone/>
              <a:defRPr/>
            </a:lvl7pPr>
            <a:lvl8pPr marL="3436111" indent="0" algn="ctr">
              <a:buNone/>
              <a:defRPr/>
            </a:lvl8pPr>
            <a:lvl9pPr marL="3926991" indent="0" algn="ctr">
              <a:buNone/>
              <a:defRPr/>
            </a:lvl9pPr>
          </a:lstStyle>
          <a:p>
            <a:r>
              <a:rPr lang="it-IT"/>
              <a:t>Fare clic per modificare lo stile del sottotitolo dello schema</a:t>
            </a:r>
            <a:endParaRPr lang="en-US"/>
          </a:p>
        </p:txBody>
      </p:sp>
      <p:sp>
        <p:nvSpPr>
          <p:cNvPr id="4" name="Rectangle 4">
            <a:extLst>
              <a:ext uri="{FF2B5EF4-FFF2-40B4-BE49-F238E27FC236}">
                <a16:creationId xmlns:a16="http://schemas.microsoft.com/office/drawing/2014/main" id="{F9AF79EA-EED7-B518-9D3F-D347E7EDA3DE}"/>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5" name="Rectangle 5">
            <a:extLst>
              <a:ext uri="{FF2B5EF4-FFF2-40B4-BE49-F238E27FC236}">
                <a16:creationId xmlns:a16="http://schemas.microsoft.com/office/drawing/2014/main" id="{AFEA54DC-191F-6FEC-1F60-6BAD69CC52D5}"/>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6" name="Rectangle 6">
            <a:extLst>
              <a:ext uri="{FF2B5EF4-FFF2-40B4-BE49-F238E27FC236}">
                <a16:creationId xmlns:a16="http://schemas.microsoft.com/office/drawing/2014/main" id="{905D8452-3388-7B7A-83ED-D7F55E5F552E}"/>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78A88974-7F72-984A-B486-3483F0333958}" type="slidenum">
              <a:rPr lang="it-IT" altLang="it-IT"/>
              <a:pPr>
                <a:defRPr/>
              </a:pPr>
              <a:t>‹N›</a:t>
            </a:fld>
            <a:endParaRPr lang="it-IT" altLang="it-IT"/>
          </a:p>
        </p:txBody>
      </p:sp>
    </p:spTree>
    <p:extLst>
      <p:ext uri="{BB962C8B-B14F-4D97-AF65-F5344CB8AC3E}">
        <p14:creationId xmlns:p14="http://schemas.microsoft.com/office/powerpoint/2010/main" val="826005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845661F3-340C-B2F9-2DED-EB9B6FEAD0E4}"/>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5" name="Rectangle 5">
            <a:extLst>
              <a:ext uri="{FF2B5EF4-FFF2-40B4-BE49-F238E27FC236}">
                <a16:creationId xmlns:a16="http://schemas.microsoft.com/office/drawing/2014/main" id="{5435A59C-982B-0407-6D59-B1F091B7B0F5}"/>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6" name="Rectangle 6">
            <a:extLst>
              <a:ext uri="{FF2B5EF4-FFF2-40B4-BE49-F238E27FC236}">
                <a16:creationId xmlns:a16="http://schemas.microsoft.com/office/drawing/2014/main" id="{17F4207A-2D20-E9E2-5056-CEA88A2B7EE4}"/>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3A8A8E41-8DEA-E746-9818-D8CB988D22B3}" type="slidenum">
              <a:rPr lang="it-IT" altLang="it-IT"/>
              <a:pPr>
                <a:defRPr/>
              </a:pPr>
              <a:t>‹N›</a:t>
            </a:fld>
            <a:endParaRPr lang="it-IT" altLang="it-IT"/>
          </a:p>
        </p:txBody>
      </p:sp>
    </p:spTree>
    <p:extLst>
      <p:ext uri="{BB962C8B-B14F-4D97-AF65-F5344CB8AC3E}">
        <p14:creationId xmlns:p14="http://schemas.microsoft.com/office/powerpoint/2010/main" val="736727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300" y="4858127"/>
            <a:ext cx="8568531" cy="1501435"/>
          </a:xfrm>
        </p:spPr>
        <p:txBody>
          <a:bodyPr anchor="t"/>
          <a:lstStyle>
            <a:lvl1pPr algn="l">
              <a:defRPr sz="4400" b="1" cap="all"/>
            </a:lvl1pPr>
          </a:lstStyle>
          <a:p>
            <a:r>
              <a:rPr lang="it-IT"/>
              <a:t>Fare clic per modificare lo stile del titolo</a:t>
            </a:r>
            <a:endParaRPr lang="en-US"/>
          </a:p>
        </p:txBody>
      </p:sp>
      <p:sp>
        <p:nvSpPr>
          <p:cNvPr id="3" name="Segnaposto testo 2"/>
          <p:cNvSpPr>
            <a:spLocks noGrp="1"/>
          </p:cNvSpPr>
          <p:nvPr>
            <p:ph type="body" idx="1"/>
          </p:nvPr>
        </p:nvSpPr>
        <p:spPr>
          <a:xfrm>
            <a:off x="796300" y="3204123"/>
            <a:ext cx="8568531" cy="1653678"/>
          </a:xfrm>
        </p:spPr>
        <p:txBody>
          <a:bodyPr anchor="b"/>
          <a:lstStyle>
            <a:lvl1pPr marL="0" indent="0">
              <a:buNone/>
              <a:defRPr sz="2200"/>
            </a:lvl1pPr>
            <a:lvl2pPr marL="490867" indent="0">
              <a:buNone/>
              <a:defRPr sz="2000"/>
            </a:lvl2pPr>
            <a:lvl3pPr marL="981746" indent="0">
              <a:buNone/>
              <a:defRPr sz="1800"/>
            </a:lvl3pPr>
            <a:lvl4pPr marL="1472623" indent="0">
              <a:buNone/>
              <a:defRPr sz="1500"/>
            </a:lvl4pPr>
            <a:lvl5pPr marL="1963497" indent="0">
              <a:buNone/>
              <a:defRPr sz="1500"/>
            </a:lvl5pPr>
            <a:lvl6pPr marL="2454373" indent="0">
              <a:buNone/>
              <a:defRPr sz="1500"/>
            </a:lvl6pPr>
            <a:lvl7pPr marL="2945231" indent="0">
              <a:buNone/>
              <a:defRPr sz="1500"/>
            </a:lvl7pPr>
            <a:lvl8pPr marL="3436111" indent="0">
              <a:buNone/>
              <a:defRPr sz="1500"/>
            </a:lvl8pPr>
            <a:lvl9pPr marL="3926991" indent="0">
              <a:buNone/>
              <a:defRPr sz="15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FF938CC5-DF1D-8B80-6F1A-29071A46CA1A}"/>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5" name="Rectangle 5">
            <a:extLst>
              <a:ext uri="{FF2B5EF4-FFF2-40B4-BE49-F238E27FC236}">
                <a16:creationId xmlns:a16="http://schemas.microsoft.com/office/drawing/2014/main" id="{2377FDEC-43E1-0747-1EC7-8AF8615C8012}"/>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6" name="Rectangle 6">
            <a:extLst>
              <a:ext uri="{FF2B5EF4-FFF2-40B4-BE49-F238E27FC236}">
                <a16:creationId xmlns:a16="http://schemas.microsoft.com/office/drawing/2014/main" id="{79ED2E06-619E-C8D7-A86C-B19E1FC52253}"/>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7DEE7BD8-7545-A542-B09B-D3CC9DFE62A0}" type="slidenum">
              <a:rPr lang="it-IT" altLang="it-IT"/>
              <a:pPr>
                <a:defRPr/>
              </a:pPr>
              <a:t>‹N›</a:t>
            </a:fld>
            <a:endParaRPr lang="it-IT" altLang="it-IT"/>
          </a:p>
        </p:txBody>
      </p:sp>
    </p:spTree>
    <p:extLst>
      <p:ext uri="{BB962C8B-B14F-4D97-AF65-F5344CB8AC3E}">
        <p14:creationId xmlns:p14="http://schemas.microsoft.com/office/powerpoint/2010/main" val="1314743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504031" y="1763931"/>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5124318" y="1763931"/>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6">
            <a:extLst>
              <a:ext uri="{FF2B5EF4-FFF2-40B4-BE49-F238E27FC236}">
                <a16:creationId xmlns:a16="http://schemas.microsoft.com/office/drawing/2014/main" id="{676A3449-89B8-2A49-426C-D87CC01508F5}"/>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6" name="Rectangle 7">
            <a:extLst>
              <a:ext uri="{FF2B5EF4-FFF2-40B4-BE49-F238E27FC236}">
                <a16:creationId xmlns:a16="http://schemas.microsoft.com/office/drawing/2014/main" id="{4ADE163C-F701-36E0-CE3E-92E24CEDC780}"/>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7" name="Rectangle 8">
            <a:extLst>
              <a:ext uri="{FF2B5EF4-FFF2-40B4-BE49-F238E27FC236}">
                <a16:creationId xmlns:a16="http://schemas.microsoft.com/office/drawing/2014/main" id="{2197D14F-E681-E15B-A932-EEA490647E2F}"/>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84FACAD9-4789-B740-821D-09A24995BB08}" type="slidenum">
              <a:rPr lang="it-IT" altLang="it-IT"/>
              <a:pPr>
                <a:defRPr/>
              </a:pPr>
              <a:t>‹N›</a:t>
            </a:fld>
            <a:endParaRPr lang="it-IT" altLang="it-IT"/>
          </a:p>
        </p:txBody>
      </p:sp>
    </p:spTree>
    <p:extLst>
      <p:ext uri="{BB962C8B-B14F-4D97-AF65-F5344CB8AC3E}">
        <p14:creationId xmlns:p14="http://schemas.microsoft.com/office/powerpoint/2010/main" val="3511963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504031" y="1692179"/>
            <a:ext cx="4454027" cy="705219"/>
          </a:xfrm>
        </p:spPr>
        <p:txBody>
          <a:bodyPr anchor="b"/>
          <a:lstStyle>
            <a:lvl1pPr marL="0" indent="0">
              <a:buNone/>
              <a:defRPr sz="2600" b="1"/>
            </a:lvl1pPr>
            <a:lvl2pPr marL="490867" indent="0">
              <a:buNone/>
              <a:defRPr sz="2200" b="1"/>
            </a:lvl2pPr>
            <a:lvl3pPr marL="981746" indent="0">
              <a:buNone/>
              <a:defRPr sz="2000" b="1"/>
            </a:lvl3pPr>
            <a:lvl4pPr marL="1472623" indent="0">
              <a:buNone/>
              <a:defRPr sz="1800" b="1"/>
            </a:lvl4pPr>
            <a:lvl5pPr marL="1963497" indent="0">
              <a:buNone/>
              <a:defRPr sz="1800" b="1"/>
            </a:lvl5pPr>
            <a:lvl6pPr marL="2454373" indent="0">
              <a:buNone/>
              <a:defRPr sz="1800" b="1"/>
            </a:lvl6pPr>
            <a:lvl7pPr marL="2945231" indent="0">
              <a:buNone/>
              <a:defRPr sz="1800" b="1"/>
            </a:lvl7pPr>
            <a:lvl8pPr marL="3436111" indent="0">
              <a:buNone/>
              <a:defRPr sz="1800" b="1"/>
            </a:lvl8pPr>
            <a:lvl9pPr marL="3926991" indent="0">
              <a:buNone/>
              <a:defRPr sz="1800" b="1"/>
            </a:lvl9pPr>
          </a:lstStyle>
          <a:p>
            <a:pPr lvl="0"/>
            <a:r>
              <a:rPr lang="it-IT"/>
              <a:t>Fare clic per modificare stili del testo dello schema</a:t>
            </a:r>
          </a:p>
        </p:txBody>
      </p:sp>
      <p:sp>
        <p:nvSpPr>
          <p:cNvPr id="4" name="Segnaposto contenuto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5120849" y="1692179"/>
            <a:ext cx="4455776" cy="705219"/>
          </a:xfrm>
        </p:spPr>
        <p:txBody>
          <a:bodyPr anchor="b"/>
          <a:lstStyle>
            <a:lvl1pPr marL="0" indent="0">
              <a:buNone/>
              <a:defRPr sz="2600" b="1"/>
            </a:lvl1pPr>
            <a:lvl2pPr marL="490867" indent="0">
              <a:buNone/>
              <a:defRPr sz="2200" b="1"/>
            </a:lvl2pPr>
            <a:lvl3pPr marL="981746" indent="0">
              <a:buNone/>
              <a:defRPr sz="2000" b="1"/>
            </a:lvl3pPr>
            <a:lvl4pPr marL="1472623" indent="0">
              <a:buNone/>
              <a:defRPr sz="1800" b="1"/>
            </a:lvl4pPr>
            <a:lvl5pPr marL="1963497" indent="0">
              <a:buNone/>
              <a:defRPr sz="1800" b="1"/>
            </a:lvl5pPr>
            <a:lvl6pPr marL="2454373" indent="0">
              <a:buNone/>
              <a:defRPr sz="1800" b="1"/>
            </a:lvl6pPr>
            <a:lvl7pPr marL="2945231" indent="0">
              <a:buNone/>
              <a:defRPr sz="1800" b="1"/>
            </a:lvl7pPr>
            <a:lvl8pPr marL="3436111" indent="0">
              <a:buNone/>
              <a:defRPr sz="1800" b="1"/>
            </a:lvl8pPr>
            <a:lvl9pPr marL="3926991" indent="0">
              <a:buNone/>
              <a:defRPr sz="1800" b="1"/>
            </a:lvl9pPr>
          </a:lstStyle>
          <a:p>
            <a:pPr lvl="0"/>
            <a:r>
              <a:rPr lang="it-IT"/>
              <a:t>Fare clic per modificare stili del testo dello schema</a:t>
            </a:r>
          </a:p>
        </p:txBody>
      </p:sp>
      <p:sp>
        <p:nvSpPr>
          <p:cNvPr id="6" name="Segnaposto contenuto 5"/>
          <p:cNvSpPr>
            <a:spLocks noGrp="1"/>
          </p:cNvSpPr>
          <p:nvPr>
            <p:ph sz="quarter" idx="4"/>
          </p:nvPr>
        </p:nvSpPr>
        <p:spPr>
          <a:xfrm>
            <a:off x="5120849"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a:extLst>
              <a:ext uri="{FF2B5EF4-FFF2-40B4-BE49-F238E27FC236}">
                <a16:creationId xmlns:a16="http://schemas.microsoft.com/office/drawing/2014/main" id="{A4A61C10-5B9F-CB57-1654-28E709BE9595}"/>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8" name="Rectangle 5">
            <a:extLst>
              <a:ext uri="{FF2B5EF4-FFF2-40B4-BE49-F238E27FC236}">
                <a16:creationId xmlns:a16="http://schemas.microsoft.com/office/drawing/2014/main" id="{17D39844-B730-6C4A-2569-556438B89F7C}"/>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9" name="Rectangle 6">
            <a:extLst>
              <a:ext uri="{FF2B5EF4-FFF2-40B4-BE49-F238E27FC236}">
                <a16:creationId xmlns:a16="http://schemas.microsoft.com/office/drawing/2014/main" id="{413E411A-464C-43D4-DA3F-F561C03B547A}"/>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C5BBCEDA-E860-7149-A980-B15D72817C3A}" type="slidenum">
              <a:rPr lang="it-IT" altLang="it-IT"/>
              <a:pPr>
                <a:defRPr/>
              </a:pPr>
              <a:t>‹N›</a:t>
            </a:fld>
            <a:endParaRPr lang="it-IT" altLang="it-IT"/>
          </a:p>
        </p:txBody>
      </p:sp>
    </p:spTree>
    <p:extLst>
      <p:ext uri="{BB962C8B-B14F-4D97-AF65-F5344CB8AC3E}">
        <p14:creationId xmlns:p14="http://schemas.microsoft.com/office/powerpoint/2010/main" val="707474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
            <a:extLst>
              <a:ext uri="{FF2B5EF4-FFF2-40B4-BE49-F238E27FC236}">
                <a16:creationId xmlns:a16="http://schemas.microsoft.com/office/drawing/2014/main" id="{5463E0CF-2955-2E5C-EAA5-924D281B56BD}"/>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4" name="Rectangle 5">
            <a:extLst>
              <a:ext uri="{FF2B5EF4-FFF2-40B4-BE49-F238E27FC236}">
                <a16:creationId xmlns:a16="http://schemas.microsoft.com/office/drawing/2014/main" id="{AD3AA8B4-6F07-9EF9-7942-AE39236274F4}"/>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5" name="Rectangle 6">
            <a:extLst>
              <a:ext uri="{FF2B5EF4-FFF2-40B4-BE49-F238E27FC236}">
                <a16:creationId xmlns:a16="http://schemas.microsoft.com/office/drawing/2014/main" id="{16B1C1F0-EC86-4BD1-E3F5-784D0C0B730F}"/>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527F15DF-D8D9-1447-99B4-258B34CECBEF}" type="slidenum">
              <a:rPr lang="it-IT" altLang="it-IT"/>
              <a:pPr>
                <a:defRPr/>
              </a:pPr>
              <a:t>‹N›</a:t>
            </a:fld>
            <a:endParaRPr lang="it-IT" altLang="it-IT"/>
          </a:p>
        </p:txBody>
      </p:sp>
    </p:spTree>
    <p:extLst>
      <p:ext uri="{BB962C8B-B14F-4D97-AF65-F5344CB8AC3E}">
        <p14:creationId xmlns:p14="http://schemas.microsoft.com/office/powerpoint/2010/main" val="1690601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0692B2-5E13-B398-74D0-4AA017D5921B}"/>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3" name="Rectangle 5">
            <a:extLst>
              <a:ext uri="{FF2B5EF4-FFF2-40B4-BE49-F238E27FC236}">
                <a16:creationId xmlns:a16="http://schemas.microsoft.com/office/drawing/2014/main" id="{796A7B40-23F0-1054-9B46-832F62F2A5E7}"/>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4" name="Rectangle 6">
            <a:extLst>
              <a:ext uri="{FF2B5EF4-FFF2-40B4-BE49-F238E27FC236}">
                <a16:creationId xmlns:a16="http://schemas.microsoft.com/office/drawing/2014/main" id="{057E3803-9E86-0785-298D-AD3916E69CE8}"/>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2DE9131F-7A27-7F4D-9E3F-5187125691B5}" type="slidenum">
              <a:rPr lang="it-IT" altLang="it-IT"/>
              <a:pPr>
                <a:defRPr/>
              </a:pPr>
              <a:t>‹N›</a:t>
            </a:fld>
            <a:endParaRPr lang="it-IT" altLang="it-IT"/>
          </a:p>
        </p:txBody>
      </p:sp>
    </p:spTree>
    <p:extLst>
      <p:ext uri="{BB962C8B-B14F-4D97-AF65-F5344CB8AC3E}">
        <p14:creationId xmlns:p14="http://schemas.microsoft.com/office/powerpoint/2010/main" val="142533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4FD4143C-19A5-71AA-B6A4-C068B283D7F0}"/>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5" name="Rectangle 5">
            <a:extLst>
              <a:ext uri="{FF2B5EF4-FFF2-40B4-BE49-F238E27FC236}">
                <a16:creationId xmlns:a16="http://schemas.microsoft.com/office/drawing/2014/main" id="{6A4DB5BF-2F00-7FB7-E8D0-D7DA1D9343E3}"/>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6" name="Rectangle 6">
            <a:extLst>
              <a:ext uri="{FF2B5EF4-FFF2-40B4-BE49-F238E27FC236}">
                <a16:creationId xmlns:a16="http://schemas.microsoft.com/office/drawing/2014/main" id="{1AC8A093-EE43-C062-843C-24F1CCD0D843}"/>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BDC402F8-D489-2340-9B30-9ADCCC2159D2}" type="slidenum">
              <a:rPr lang="en-US" altLang="it-IT"/>
              <a:pPr>
                <a:defRPr/>
              </a:pPr>
              <a:t>‹N›</a:t>
            </a:fld>
            <a:endParaRPr lang="en-US" altLang="it-IT"/>
          </a:p>
        </p:txBody>
      </p:sp>
    </p:spTree>
    <p:extLst>
      <p:ext uri="{BB962C8B-B14F-4D97-AF65-F5344CB8AC3E}">
        <p14:creationId xmlns:p14="http://schemas.microsoft.com/office/powerpoint/2010/main" val="240776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036" y="300987"/>
            <a:ext cx="3316456" cy="1280945"/>
          </a:xfrm>
        </p:spPr>
        <p:txBody>
          <a:bodyPr anchor="b"/>
          <a:lstStyle>
            <a:lvl1pPr algn="l">
              <a:defRPr sz="2200" b="1"/>
            </a:lvl1pPr>
          </a:lstStyle>
          <a:p>
            <a:r>
              <a:rPr lang="it-IT"/>
              <a:t>Fare clic per modificare lo stile del titolo</a:t>
            </a:r>
            <a:endParaRPr lang="en-US"/>
          </a:p>
        </p:txBody>
      </p:sp>
      <p:sp>
        <p:nvSpPr>
          <p:cNvPr id="3" name="Segnaposto contenuto 2"/>
          <p:cNvSpPr>
            <a:spLocks noGrp="1"/>
          </p:cNvSpPr>
          <p:nvPr>
            <p:ph idx="1"/>
          </p:nvPr>
        </p:nvSpPr>
        <p:spPr>
          <a:xfrm>
            <a:off x="3941249" y="301323"/>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504036" y="1581937"/>
            <a:ext cx="3316456" cy="5171028"/>
          </a:xfrm>
        </p:spPr>
        <p:txBody>
          <a:bodyPr/>
          <a:lstStyle>
            <a:lvl1pPr marL="0" indent="0">
              <a:buNone/>
              <a:defRPr sz="1500"/>
            </a:lvl1pPr>
            <a:lvl2pPr marL="490867" indent="0">
              <a:buNone/>
              <a:defRPr sz="1300"/>
            </a:lvl2pPr>
            <a:lvl3pPr marL="981746" indent="0">
              <a:buNone/>
              <a:defRPr sz="1100"/>
            </a:lvl3pPr>
            <a:lvl4pPr marL="1472623" indent="0">
              <a:buNone/>
              <a:defRPr sz="1000"/>
            </a:lvl4pPr>
            <a:lvl5pPr marL="1963497" indent="0">
              <a:buNone/>
              <a:defRPr sz="1000"/>
            </a:lvl5pPr>
            <a:lvl6pPr marL="2454373" indent="0">
              <a:buNone/>
              <a:defRPr sz="1000"/>
            </a:lvl6pPr>
            <a:lvl7pPr marL="2945231" indent="0">
              <a:buNone/>
              <a:defRPr sz="1000"/>
            </a:lvl7pPr>
            <a:lvl8pPr marL="3436111" indent="0">
              <a:buNone/>
              <a:defRPr sz="1000"/>
            </a:lvl8pPr>
            <a:lvl9pPr marL="3926991" indent="0">
              <a:buNone/>
              <a:defRPr sz="10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AD3D760E-F175-B51A-B356-090AA0B31E4C}"/>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6" name="Rectangle 7">
            <a:extLst>
              <a:ext uri="{FF2B5EF4-FFF2-40B4-BE49-F238E27FC236}">
                <a16:creationId xmlns:a16="http://schemas.microsoft.com/office/drawing/2014/main" id="{2AB5A69D-9FD2-43E1-98B6-FEC91D40E12F}"/>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7" name="Rectangle 8">
            <a:extLst>
              <a:ext uri="{FF2B5EF4-FFF2-40B4-BE49-F238E27FC236}">
                <a16:creationId xmlns:a16="http://schemas.microsoft.com/office/drawing/2014/main" id="{77FD6222-9CE4-95F7-A94A-3C1637795C80}"/>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87ECFAC2-2581-2C4F-8AF0-99EAC4D75746}" type="slidenum">
              <a:rPr lang="it-IT" altLang="it-IT"/>
              <a:pPr>
                <a:defRPr/>
              </a:pPr>
              <a:t>‹N›</a:t>
            </a:fld>
            <a:endParaRPr lang="it-IT" altLang="it-IT"/>
          </a:p>
        </p:txBody>
      </p:sp>
    </p:spTree>
    <p:extLst>
      <p:ext uri="{BB962C8B-B14F-4D97-AF65-F5344CB8AC3E}">
        <p14:creationId xmlns:p14="http://schemas.microsoft.com/office/powerpoint/2010/main" val="391979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5873" y="5291772"/>
            <a:ext cx="6048375" cy="624724"/>
          </a:xfrm>
        </p:spPr>
        <p:txBody>
          <a:bodyPr anchor="b"/>
          <a:lstStyle>
            <a:lvl1pPr algn="l">
              <a:defRPr sz="2200" b="1"/>
            </a:lvl1pPr>
          </a:lstStyle>
          <a:p>
            <a:r>
              <a:rPr lang="it-IT"/>
              <a:t>Fare clic per modificare lo stile del titolo</a:t>
            </a:r>
            <a:endParaRPr lang="en-US"/>
          </a:p>
        </p:txBody>
      </p:sp>
      <p:sp>
        <p:nvSpPr>
          <p:cNvPr id="3" name="Segnaposto immagine 2"/>
          <p:cNvSpPr>
            <a:spLocks noGrp="1"/>
          </p:cNvSpPr>
          <p:nvPr>
            <p:ph type="pic" idx="1"/>
          </p:nvPr>
        </p:nvSpPr>
        <p:spPr>
          <a:xfrm>
            <a:off x="1975873" y="675471"/>
            <a:ext cx="6048375" cy="4535805"/>
          </a:xfrm>
        </p:spPr>
        <p:txBody>
          <a:bodyPr/>
          <a:lstStyle>
            <a:lvl1pPr marL="0" indent="0">
              <a:buNone/>
              <a:defRPr sz="3500"/>
            </a:lvl1pPr>
            <a:lvl2pPr marL="490867" indent="0">
              <a:buNone/>
              <a:defRPr sz="3100"/>
            </a:lvl2pPr>
            <a:lvl3pPr marL="981746" indent="0">
              <a:buNone/>
              <a:defRPr sz="2600"/>
            </a:lvl3pPr>
            <a:lvl4pPr marL="1472623" indent="0">
              <a:buNone/>
              <a:defRPr sz="2200"/>
            </a:lvl4pPr>
            <a:lvl5pPr marL="1963497" indent="0">
              <a:buNone/>
              <a:defRPr sz="2200"/>
            </a:lvl5pPr>
            <a:lvl6pPr marL="2454373" indent="0">
              <a:buNone/>
              <a:defRPr sz="2200"/>
            </a:lvl6pPr>
            <a:lvl7pPr marL="2945231" indent="0">
              <a:buNone/>
              <a:defRPr sz="2200"/>
            </a:lvl7pPr>
            <a:lvl8pPr marL="3436111" indent="0">
              <a:buNone/>
              <a:defRPr sz="2200"/>
            </a:lvl8pPr>
            <a:lvl9pPr marL="3926991" indent="0">
              <a:buNone/>
              <a:defRPr sz="2200"/>
            </a:lvl9pPr>
          </a:lstStyle>
          <a:p>
            <a:pPr lvl="0"/>
            <a:endParaRPr lang="en-US" noProof="0"/>
          </a:p>
        </p:txBody>
      </p:sp>
      <p:sp>
        <p:nvSpPr>
          <p:cNvPr id="4" name="Segnaposto testo 3"/>
          <p:cNvSpPr>
            <a:spLocks noGrp="1"/>
          </p:cNvSpPr>
          <p:nvPr>
            <p:ph type="body" sz="half" idx="2"/>
          </p:nvPr>
        </p:nvSpPr>
        <p:spPr>
          <a:xfrm>
            <a:off x="1975873" y="5916496"/>
            <a:ext cx="6048375" cy="887211"/>
          </a:xfrm>
        </p:spPr>
        <p:txBody>
          <a:bodyPr/>
          <a:lstStyle>
            <a:lvl1pPr marL="0" indent="0">
              <a:buNone/>
              <a:defRPr sz="1500"/>
            </a:lvl1pPr>
            <a:lvl2pPr marL="490867" indent="0">
              <a:buNone/>
              <a:defRPr sz="1300"/>
            </a:lvl2pPr>
            <a:lvl3pPr marL="981746" indent="0">
              <a:buNone/>
              <a:defRPr sz="1100"/>
            </a:lvl3pPr>
            <a:lvl4pPr marL="1472623" indent="0">
              <a:buNone/>
              <a:defRPr sz="1000"/>
            </a:lvl4pPr>
            <a:lvl5pPr marL="1963497" indent="0">
              <a:buNone/>
              <a:defRPr sz="1000"/>
            </a:lvl5pPr>
            <a:lvl6pPr marL="2454373" indent="0">
              <a:buNone/>
              <a:defRPr sz="1000"/>
            </a:lvl6pPr>
            <a:lvl7pPr marL="2945231" indent="0">
              <a:buNone/>
              <a:defRPr sz="1000"/>
            </a:lvl7pPr>
            <a:lvl8pPr marL="3436111" indent="0">
              <a:buNone/>
              <a:defRPr sz="1000"/>
            </a:lvl8pPr>
            <a:lvl9pPr marL="3926991" indent="0">
              <a:buNone/>
              <a:defRPr sz="10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718C36AF-2848-A318-859B-356E070D323B}"/>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6" name="Rectangle 7">
            <a:extLst>
              <a:ext uri="{FF2B5EF4-FFF2-40B4-BE49-F238E27FC236}">
                <a16:creationId xmlns:a16="http://schemas.microsoft.com/office/drawing/2014/main" id="{697D8009-F4A5-CE97-0BA5-C5BD81017A73}"/>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7" name="Rectangle 8">
            <a:extLst>
              <a:ext uri="{FF2B5EF4-FFF2-40B4-BE49-F238E27FC236}">
                <a16:creationId xmlns:a16="http://schemas.microsoft.com/office/drawing/2014/main" id="{CE5DB875-5737-31A8-3C6D-84A90404069A}"/>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B35E0CF9-E880-9C48-AE36-E6765CD3F109}" type="slidenum">
              <a:rPr lang="it-IT" altLang="it-IT"/>
              <a:pPr>
                <a:defRPr/>
              </a:pPr>
              <a:t>‹N›</a:t>
            </a:fld>
            <a:endParaRPr lang="it-IT" altLang="it-IT"/>
          </a:p>
        </p:txBody>
      </p:sp>
    </p:spTree>
    <p:extLst>
      <p:ext uri="{BB962C8B-B14F-4D97-AF65-F5344CB8AC3E}">
        <p14:creationId xmlns:p14="http://schemas.microsoft.com/office/powerpoint/2010/main" val="749918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B55F74CC-DC47-6719-EE78-0DB0C69EFF5A}"/>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5" name="Rectangle 5">
            <a:extLst>
              <a:ext uri="{FF2B5EF4-FFF2-40B4-BE49-F238E27FC236}">
                <a16:creationId xmlns:a16="http://schemas.microsoft.com/office/drawing/2014/main" id="{A12BE338-3C33-A8C1-0998-EEE2D2D263A4}"/>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6" name="Rectangle 6">
            <a:extLst>
              <a:ext uri="{FF2B5EF4-FFF2-40B4-BE49-F238E27FC236}">
                <a16:creationId xmlns:a16="http://schemas.microsoft.com/office/drawing/2014/main" id="{928950F2-1707-E1E7-E3FA-FA26E59E4F3B}"/>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A234A4DE-2955-D247-A35C-DD173B7DE249}" type="slidenum">
              <a:rPr lang="it-IT" altLang="it-IT"/>
              <a:pPr>
                <a:defRPr/>
              </a:pPr>
              <a:t>‹N›</a:t>
            </a:fld>
            <a:endParaRPr lang="it-IT" altLang="it-IT"/>
          </a:p>
        </p:txBody>
      </p:sp>
    </p:spTree>
    <p:extLst>
      <p:ext uri="{BB962C8B-B14F-4D97-AF65-F5344CB8AC3E}">
        <p14:creationId xmlns:p14="http://schemas.microsoft.com/office/powerpoint/2010/main" val="616438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08454" y="303073"/>
            <a:ext cx="2268141" cy="6450223"/>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504031" y="303073"/>
            <a:ext cx="6636411" cy="6450223"/>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a:extLst>
              <a:ext uri="{FF2B5EF4-FFF2-40B4-BE49-F238E27FC236}">
                <a16:creationId xmlns:a16="http://schemas.microsoft.com/office/drawing/2014/main" id="{AB2152CB-B75F-5862-9DEF-29198B674992}"/>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5" name="Rectangle 5">
            <a:extLst>
              <a:ext uri="{FF2B5EF4-FFF2-40B4-BE49-F238E27FC236}">
                <a16:creationId xmlns:a16="http://schemas.microsoft.com/office/drawing/2014/main" id="{5F670916-29A6-1B4D-B47F-E7036B15ED1C}"/>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6" name="Rectangle 6">
            <a:extLst>
              <a:ext uri="{FF2B5EF4-FFF2-40B4-BE49-F238E27FC236}">
                <a16:creationId xmlns:a16="http://schemas.microsoft.com/office/drawing/2014/main" id="{DB5DB589-AD8E-3993-4A9F-0C7D3B3E3D14}"/>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E2EB3AF0-1959-174C-9C41-0E2DDCFE00B9}" type="slidenum">
              <a:rPr lang="it-IT" altLang="it-IT"/>
              <a:pPr>
                <a:defRPr/>
              </a:pPr>
              <a:t>‹N›</a:t>
            </a:fld>
            <a:endParaRPr lang="it-IT" altLang="it-IT"/>
          </a:p>
        </p:txBody>
      </p:sp>
    </p:spTree>
    <p:extLst>
      <p:ext uri="{BB962C8B-B14F-4D97-AF65-F5344CB8AC3E}">
        <p14:creationId xmlns:p14="http://schemas.microsoft.com/office/powerpoint/2010/main" val="3110813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504031" y="303073"/>
            <a:ext cx="9072563" cy="645022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Rectangle 4">
            <a:extLst>
              <a:ext uri="{FF2B5EF4-FFF2-40B4-BE49-F238E27FC236}">
                <a16:creationId xmlns:a16="http://schemas.microsoft.com/office/drawing/2014/main" id="{952C5271-5006-F92F-019D-C36BBB213480}"/>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4" name="Rectangle 5">
            <a:extLst>
              <a:ext uri="{FF2B5EF4-FFF2-40B4-BE49-F238E27FC236}">
                <a16:creationId xmlns:a16="http://schemas.microsoft.com/office/drawing/2014/main" id="{B34FACE9-E659-0F72-3CBD-7A1D7822458D}"/>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5" name="Rectangle 6">
            <a:extLst>
              <a:ext uri="{FF2B5EF4-FFF2-40B4-BE49-F238E27FC236}">
                <a16:creationId xmlns:a16="http://schemas.microsoft.com/office/drawing/2014/main" id="{4AF2C1C5-1CFA-0EFD-E42A-1B45E526FBB4}"/>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FD810028-0786-334A-8CB7-6C2F9C5E0C85}" type="slidenum">
              <a:rPr lang="it-IT" altLang="it-IT"/>
              <a:pPr>
                <a:defRPr/>
              </a:pPr>
              <a:t>‹N›</a:t>
            </a:fld>
            <a:endParaRPr lang="it-IT" altLang="it-IT"/>
          </a:p>
        </p:txBody>
      </p:sp>
    </p:spTree>
    <p:extLst>
      <p:ext uri="{BB962C8B-B14F-4D97-AF65-F5344CB8AC3E}">
        <p14:creationId xmlns:p14="http://schemas.microsoft.com/office/powerpoint/2010/main" val="428471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504031" y="302737"/>
            <a:ext cx="9072563" cy="1259946"/>
          </a:xfrm>
        </p:spPr>
        <p:txBody>
          <a:bodyPr/>
          <a:lstStyle/>
          <a:p>
            <a:r>
              <a:rPr lang="it-IT"/>
              <a:t>Fare clic per modificare lo stile del titolo</a:t>
            </a:r>
            <a:endParaRPr lang="en-US"/>
          </a:p>
        </p:txBody>
      </p:sp>
      <p:sp>
        <p:nvSpPr>
          <p:cNvPr id="3" name="Segnaposto contenuto 2"/>
          <p:cNvSpPr>
            <a:spLocks noGrp="1"/>
          </p:cNvSpPr>
          <p:nvPr>
            <p:ph sz="half" idx="1"/>
          </p:nvPr>
        </p:nvSpPr>
        <p:spPr>
          <a:xfrm>
            <a:off x="504031" y="1763931"/>
            <a:ext cx="4452276" cy="498903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quarter" idx="2"/>
          </p:nvPr>
        </p:nvSpPr>
        <p:spPr>
          <a:xfrm>
            <a:off x="5124318" y="1763924"/>
            <a:ext cx="4452276" cy="240964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contenuto 4"/>
          <p:cNvSpPr>
            <a:spLocks noGrp="1"/>
          </p:cNvSpPr>
          <p:nvPr>
            <p:ph sz="quarter" idx="3"/>
          </p:nvPr>
        </p:nvSpPr>
        <p:spPr>
          <a:xfrm>
            <a:off x="5124318" y="4341623"/>
            <a:ext cx="4452276" cy="241139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Rectangle 4">
            <a:extLst>
              <a:ext uri="{FF2B5EF4-FFF2-40B4-BE49-F238E27FC236}">
                <a16:creationId xmlns:a16="http://schemas.microsoft.com/office/drawing/2014/main" id="{2F834F88-F4F3-FF41-B3CD-C66B21A34D83}"/>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7" name="Rectangle 5">
            <a:extLst>
              <a:ext uri="{FF2B5EF4-FFF2-40B4-BE49-F238E27FC236}">
                <a16:creationId xmlns:a16="http://schemas.microsoft.com/office/drawing/2014/main" id="{E02820E2-EF51-AD1E-2F7E-4C065E85B638}"/>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8" name="Rectangle 6">
            <a:extLst>
              <a:ext uri="{FF2B5EF4-FFF2-40B4-BE49-F238E27FC236}">
                <a16:creationId xmlns:a16="http://schemas.microsoft.com/office/drawing/2014/main" id="{4C517809-5C30-1363-133D-3424368D6863}"/>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6D5724A3-6EF4-594B-A3F6-076D80668D3A}" type="slidenum">
              <a:rPr lang="it-IT" altLang="it-IT"/>
              <a:pPr>
                <a:defRPr/>
              </a:pPr>
              <a:t>‹N›</a:t>
            </a:fld>
            <a:endParaRPr lang="it-IT" altLang="it-IT"/>
          </a:p>
        </p:txBody>
      </p:sp>
    </p:spTree>
    <p:extLst>
      <p:ext uri="{BB962C8B-B14F-4D97-AF65-F5344CB8AC3E}">
        <p14:creationId xmlns:p14="http://schemas.microsoft.com/office/powerpoint/2010/main" val="2795251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504031" y="302737"/>
            <a:ext cx="9072563" cy="1259946"/>
          </a:xfrm>
        </p:spPr>
        <p:txBody>
          <a:bodyPr/>
          <a:lstStyle/>
          <a:p>
            <a:r>
              <a:rPr lang="it-IT"/>
              <a:t>Fare clic per modificare lo stile del titolo</a:t>
            </a:r>
            <a:endParaRPr lang="en-US"/>
          </a:p>
        </p:txBody>
      </p:sp>
      <p:sp>
        <p:nvSpPr>
          <p:cNvPr id="3" name="Segnaposto contenuto 2"/>
          <p:cNvSpPr>
            <a:spLocks noGrp="1"/>
          </p:cNvSpPr>
          <p:nvPr>
            <p:ph sz="quarter" idx="1"/>
          </p:nvPr>
        </p:nvSpPr>
        <p:spPr>
          <a:xfrm>
            <a:off x="504031" y="1763924"/>
            <a:ext cx="4452276" cy="240964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quarter" idx="2"/>
          </p:nvPr>
        </p:nvSpPr>
        <p:spPr>
          <a:xfrm>
            <a:off x="5124318" y="1763924"/>
            <a:ext cx="4452276" cy="240964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contenuto 4"/>
          <p:cNvSpPr>
            <a:spLocks noGrp="1"/>
          </p:cNvSpPr>
          <p:nvPr>
            <p:ph sz="quarter" idx="3"/>
          </p:nvPr>
        </p:nvSpPr>
        <p:spPr>
          <a:xfrm>
            <a:off x="504031" y="4341623"/>
            <a:ext cx="4452276" cy="241139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contenuto 5"/>
          <p:cNvSpPr>
            <a:spLocks noGrp="1"/>
          </p:cNvSpPr>
          <p:nvPr>
            <p:ph sz="quarter" idx="4"/>
          </p:nvPr>
        </p:nvSpPr>
        <p:spPr>
          <a:xfrm>
            <a:off x="5124318" y="4341623"/>
            <a:ext cx="4452276" cy="241139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a:extLst>
              <a:ext uri="{FF2B5EF4-FFF2-40B4-BE49-F238E27FC236}">
                <a16:creationId xmlns:a16="http://schemas.microsoft.com/office/drawing/2014/main" id="{BFEE8069-57A8-9D1A-DA3C-2C38ED4BCF0C}"/>
              </a:ext>
            </a:extLst>
          </p:cNvPr>
          <p:cNvSpPr>
            <a:spLocks noGrp="1" noChangeArrowheads="1"/>
          </p:cNvSpPr>
          <p:nvPr>
            <p:ph type="dt" sz="half" idx="10"/>
          </p:nvPr>
        </p:nvSpPr>
        <p:spPr/>
        <p:txBody>
          <a:bodyPr/>
          <a:lstStyle>
            <a:lvl1pPr hangingPunct="0">
              <a:lnSpc>
                <a:spcPct val="93000"/>
              </a:lnSpc>
              <a:buClr>
                <a:srgbClr val="000000"/>
              </a:buClr>
              <a:buSzPct val="100000"/>
              <a:defRPr/>
            </a:lvl1pPr>
          </a:lstStyle>
          <a:p>
            <a:pPr>
              <a:defRPr/>
            </a:pPr>
            <a:endParaRPr lang="it-IT" altLang="it-IT"/>
          </a:p>
        </p:txBody>
      </p:sp>
      <p:sp>
        <p:nvSpPr>
          <p:cNvPr id="8" name="Rectangle 5">
            <a:extLst>
              <a:ext uri="{FF2B5EF4-FFF2-40B4-BE49-F238E27FC236}">
                <a16:creationId xmlns:a16="http://schemas.microsoft.com/office/drawing/2014/main" id="{8FE7CEE5-ABD0-18B8-1838-9A709BA08C05}"/>
              </a:ext>
            </a:extLst>
          </p:cNvPr>
          <p:cNvSpPr>
            <a:spLocks noGrp="1" noChangeArrowheads="1"/>
          </p:cNvSpPr>
          <p:nvPr>
            <p:ph type="ftr" sz="quarter" idx="11"/>
          </p:nvPr>
        </p:nvSpPr>
        <p:spPr/>
        <p:txBody>
          <a:bodyPr/>
          <a:lstStyle>
            <a:lvl1pPr hangingPunct="0">
              <a:lnSpc>
                <a:spcPct val="93000"/>
              </a:lnSpc>
              <a:buClr>
                <a:srgbClr val="000000"/>
              </a:buClr>
              <a:buSzPct val="100000"/>
              <a:defRPr/>
            </a:lvl1pPr>
          </a:lstStyle>
          <a:p>
            <a:pPr>
              <a:defRPr/>
            </a:pPr>
            <a:endParaRPr lang="it-IT" altLang="it-IT"/>
          </a:p>
        </p:txBody>
      </p:sp>
      <p:sp>
        <p:nvSpPr>
          <p:cNvPr id="9" name="Rectangle 6">
            <a:extLst>
              <a:ext uri="{FF2B5EF4-FFF2-40B4-BE49-F238E27FC236}">
                <a16:creationId xmlns:a16="http://schemas.microsoft.com/office/drawing/2014/main" id="{1050DB8C-F051-2C83-4A62-6C559A56BCC5}"/>
              </a:ext>
            </a:extLst>
          </p:cNvPr>
          <p:cNvSpPr>
            <a:spLocks noGrp="1" noChangeArrowheads="1"/>
          </p:cNvSpPr>
          <p:nvPr>
            <p:ph type="sldNum" sz="quarter" idx="12"/>
          </p:nvPr>
        </p:nvSpPr>
        <p:spPr/>
        <p:txBody>
          <a:bodyPr/>
          <a:lstStyle>
            <a:lvl1pPr hangingPunct="0">
              <a:lnSpc>
                <a:spcPct val="93000"/>
              </a:lnSpc>
              <a:buClr>
                <a:srgbClr val="000000"/>
              </a:buClr>
              <a:buSzPct val="100000"/>
              <a:defRPr/>
            </a:lvl1pPr>
          </a:lstStyle>
          <a:p>
            <a:pPr>
              <a:defRPr/>
            </a:pPr>
            <a:fld id="{63D7AB4E-E4B2-2A4C-851F-5D6A38E9B445}" type="slidenum">
              <a:rPr lang="it-IT" altLang="it-IT"/>
              <a:pPr>
                <a:defRPr/>
              </a:pPr>
              <a:t>‹N›</a:t>
            </a:fld>
            <a:endParaRPr lang="it-IT" altLang="it-IT"/>
          </a:p>
        </p:txBody>
      </p:sp>
    </p:spTree>
    <p:extLst>
      <p:ext uri="{BB962C8B-B14F-4D97-AF65-F5344CB8AC3E}">
        <p14:creationId xmlns:p14="http://schemas.microsoft.com/office/powerpoint/2010/main" val="398751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56047" y="671971"/>
            <a:ext cx="8568531" cy="1259946"/>
          </a:xfrm>
        </p:spPr>
        <p:txBody>
          <a:bodyPr/>
          <a:lstStyle/>
          <a:p>
            <a:r>
              <a:rPr lang="it-IT"/>
              <a:t>Fare clic per modificare lo stile del titolo</a:t>
            </a:r>
            <a:endParaRPr lang="en-US"/>
          </a:p>
        </p:txBody>
      </p:sp>
      <p:sp>
        <p:nvSpPr>
          <p:cNvPr id="3" name="Segnaposto testo 2"/>
          <p:cNvSpPr>
            <a:spLocks noGrp="1"/>
          </p:cNvSpPr>
          <p:nvPr>
            <p:ph type="body" sz="half" idx="1"/>
          </p:nvPr>
        </p:nvSpPr>
        <p:spPr>
          <a:xfrm>
            <a:off x="756047" y="2183906"/>
            <a:ext cx="4200260" cy="453580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5124318" y="2183906"/>
            <a:ext cx="4200260" cy="453580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7FFC86F3-2822-A6FD-49E4-DC01237CB72F}"/>
              </a:ext>
            </a:extLst>
          </p:cNvPr>
          <p:cNvSpPr>
            <a:spLocks noGrp="1"/>
          </p:cNvSpPr>
          <p:nvPr>
            <p:ph type="dt" sz="half" idx="10"/>
          </p:nvPr>
        </p:nvSpPr>
        <p:spPr/>
        <p:txBody>
          <a:bodyPr/>
          <a:lstStyle>
            <a:lvl1pPr hangingPunct="0">
              <a:lnSpc>
                <a:spcPct val="93000"/>
              </a:lnSpc>
              <a:buClr>
                <a:srgbClr val="000000"/>
              </a:buClr>
              <a:buSzPct val="100000"/>
              <a:defRPr/>
            </a:lvl1pPr>
          </a:lstStyle>
          <a:p>
            <a:pPr>
              <a:defRPr/>
            </a:pPr>
            <a:endParaRPr lang="en-US" altLang="it-IT"/>
          </a:p>
        </p:txBody>
      </p:sp>
      <p:sp>
        <p:nvSpPr>
          <p:cNvPr id="6" name="Segnaposto piè di pagina 5">
            <a:extLst>
              <a:ext uri="{FF2B5EF4-FFF2-40B4-BE49-F238E27FC236}">
                <a16:creationId xmlns:a16="http://schemas.microsoft.com/office/drawing/2014/main" id="{AAAD87C1-568F-F424-F7A0-C1F7CFC62270}"/>
              </a:ext>
            </a:extLst>
          </p:cNvPr>
          <p:cNvSpPr>
            <a:spLocks noGrp="1"/>
          </p:cNvSpPr>
          <p:nvPr>
            <p:ph type="ftr" sz="quarter" idx="11"/>
          </p:nvPr>
        </p:nvSpPr>
        <p:spPr/>
        <p:txBody>
          <a:bodyPr/>
          <a:lstStyle>
            <a:lvl1pPr hangingPunct="0">
              <a:lnSpc>
                <a:spcPct val="93000"/>
              </a:lnSpc>
              <a:buClr>
                <a:srgbClr val="000000"/>
              </a:buClr>
              <a:buSzPct val="100000"/>
              <a:defRPr/>
            </a:lvl1pPr>
          </a:lstStyle>
          <a:p>
            <a:pPr>
              <a:defRPr/>
            </a:pPr>
            <a:endParaRPr lang="en-US" altLang="it-IT"/>
          </a:p>
        </p:txBody>
      </p:sp>
      <p:sp>
        <p:nvSpPr>
          <p:cNvPr id="7" name="Segnaposto numero diapositiva 6">
            <a:extLst>
              <a:ext uri="{FF2B5EF4-FFF2-40B4-BE49-F238E27FC236}">
                <a16:creationId xmlns:a16="http://schemas.microsoft.com/office/drawing/2014/main" id="{74C52821-E63F-218B-43AE-FBD0428CA892}"/>
              </a:ext>
            </a:extLst>
          </p:cNvPr>
          <p:cNvSpPr>
            <a:spLocks noGrp="1"/>
          </p:cNvSpPr>
          <p:nvPr>
            <p:ph type="sldNum" sz="quarter" idx="12"/>
          </p:nvPr>
        </p:nvSpPr>
        <p:spPr/>
        <p:txBody>
          <a:bodyPr/>
          <a:lstStyle>
            <a:lvl1pPr hangingPunct="0">
              <a:lnSpc>
                <a:spcPct val="93000"/>
              </a:lnSpc>
              <a:buClr>
                <a:srgbClr val="000000"/>
              </a:buClr>
              <a:buSzPct val="100000"/>
              <a:defRPr/>
            </a:lvl1pPr>
          </a:lstStyle>
          <a:p>
            <a:pPr>
              <a:defRPr/>
            </a:pPr>
            <a:fld id="{E1492251-E202-AC4F-903B-93C8E83B7929}" type="slidenum">
              <a:rPr lang="en-US" altLang="it-IT"/>
              <a:pPr>
                <a:defRPr/>
              </a:pPr>
              <a:t>‹N›</a:t>
            </a:fld>
            <a:endParaRPr lang="en-US" altLang="it-IT"/>
          </a:p>
        </p:txBody>
      </p:sp>
    </p:spTree>
    <p:extLst>
      <p:ext uri="{BB962C8B-B14F-4D97-AF65-F5344CB8AC3E}">
        <p14:creationId xmlns:p14="http://schemas.microsoft.com/office/powerpoint/2010/main" val="2739234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504031" y="302737"/>
            <a:ext cx="9072563" cy="1259946"/>
          </a:xfrm>
          <a:prstGeom prst="rect">
            <a:avLst/>
          </a:prstGeom>
        </p:spPr>
        <p:txBody>
          <a:bodyPr/>
          <a:lstStyle/>
          <a:p>
            <a:r>
              <a:rPr lang="it-IT"/>
              <a:t>Fare clic per modificare lo stile del titolo</a:t>
            </a:r>
            <a:endParaRPr lang="en-US"/>
          </a:p>
        </p:txBody>
      </p:sp>
      <p:sp>
        <p:nvSpPr>
          <p:cNvPr id="3" name="Segnaposto testo 2"/>
          <p:cNvSpPr>
            <a:spLocks noGrp="1"/>
          </p:cNvSpPr>
          <p:nvPr>
            <p:ph type="body" sz="half" idx="1"/>
          </p:nvPr>
        </p:nvSpPr>
        <p:spPr>
          <a:xfrm>
            <a:off x="504031" y="1763931"/>
            <a:ext cx="4452276" cy="4989036"/>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lipArt 3"/>
          <p:cNvSpPr>
            <a:spLocks noGrp="1"/>
          </p:cNvSpPr>
          <p:nvPr>
            <p:ph type="clipArt" sz="half" idx="2"/>
          </p:nvPr>
        </p:nvSpPr>
        <p:spPr>
          <a:xfrm>
            <a:off x="5124318" y="1763931"/>
            <a:ext cx="4452276" cy="4989036"/>
          </a:xfrm>
          <a:prstGeom prst="rect">
            <a:avLst/>
          </a:prstGeom>
        </p:spPr>
        <p:txBody>
          <a:bodyPr/>
          <a:lstStyle/>
          <a:p>
            <a:pPr lvl="0"/>
            <a:endParaRPr lang="en-US" noProof="0"/>
          </a:p>
        </p:txBody>
      </p:sp>
    </p:spTree>
    <p:extLst>
      <p:ext uri="{BB962C8B-B14F-4D97-AF65-F5344CB8AC3E}">
        <p14:creationId xmlns:p14="http://schemas.microsoft.com/office/powerpoint/2010/main" val="4238778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494" y="4857835"/>
            <a:ext cx="8568531" cy="150143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96494" y="3204119"/>
            <a:ext cx="8568531" cy="1653678"/>
          </a:xfrm>
        </p:spPr>
        <p:txBody>
          <a:bodyPr anchor="b"/>
          <a:lstStyle>
            <a:lvl1pPr marL="0" indent="0">
              <a:buNone/>
              <a:defRPr sz="2000"/>
            </a:lvl1pPr>
            <a:lvl2pPr marL="455354" indent="0">
              <a:buNone/>
              <a:defRPr sz="1800"/>
            </a:lvl2pPr>
            <a:lvl3pPr marL="910707" indent="0">
              <a:buNone/>
              <a:defRPr sz="1700"/>
            </a:lvl3pPr>
            <a:lvl4pPr marL="1366066" indent="0">
              <a:buNone/>
              <a:defRPr sz="1400"/>
            </a:lvl4pPr>
            <a:lvl5pPr marL="1821420" indent="0">
              <a:buNone/>
              <a:defRPr sz="1400"/>
            </a:lvl5pPr>
            <a:lvl6pPr marL="2276766" indent="0">
              <a:buNone/>
              <a:defRPr sz="1400"/>
            </a:lvl6pPr>
            <a:lvl7pPr marL="2732130" indent="0">
              <a:buNone/>
              <a:defRPr sz="1400"/>
            </a:lvl7pPr>
            <a:lvl8pPr marL="3187486" indent="0">
              <a:buNone/>
              <a:defRPr sz="1400"/>
            </a:lvl8pPr>
            <a:lvl9pPr marL="3642846"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0A4F6523-50C5-09EA-6A58-4331A7572D45}"/>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5" name="Rectangle 5">
            <a:extLst>
              <a:ext uri="{FF2B5EF4-FFF2-40B4-BE49-F238E27FC236}">
                <a16:creationId xmlns:a16="http://schemas.microsoft.com/office/drawing/2014/main" id="{FC243967-1116-C705-A21D-919470E48302}"/>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6" name="Rectangle 6">
            <a:extLst>
              <a:ext uri="{FF2B5EF4-FFF2-40B4-BE49-F238E27FC236}">
                <a16:creationId xmlns:a16="http://schemas.microsoft.com/office/drawing/2014/main" id="{38248062-2CE0-D270-EBBC-EFB77E88AED1}"/>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4BC28391-8D97-AE4D-A954-6D690E8FC5B9}" type="slidenum">
              <a:rPr lang="en-US" altLang="it-IT"/>
              <a:pPr>
                <a:defRPr/>
              </a:pPr>
              <a:t>‹N›</a:t>
            </a:fld>
            <a:endParaRPr lang="en-US" altLang="it-IT"/>
          </a:p>
        </p:txBody>
      </p:sp>
    </p:spTree>
    <p:extLst>
      <p:ext uri="{BB962C8B-B14F-4D97-AF65-F5344CB8AC3E}">
        <p14:creationId xmlns:p14="http://schemas.microsoft.com/office/powerpoint/2010/main" val="3795483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756048" y="2183906"/>
            <a:ext cx="4209594" cy="45358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5114984" y="2183906"/>
            <a:ext cx="4209594" cy="45358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6">
            <a:extLst>
              <a:ext uri="{FF2B5EF4-FFF2-40B4-BE49-F238E27FC236}">
                <a16:creationId xmlns:a16="http://schemas.microsoft.com/office/drawing/2014/main" id="{2A635D73-2D89-95DB-0C00-B9ED45723565}"/>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6" name="Rectangle 7">
            <a:extLst>
              <a:ext uri="{FF2B5EF4-FFF2-40B4-BE49-F238E27FC236}">
                <a16:creationId xmlns:a16="http://schemas.microsoft.com/office/drawing/2014/main" id="{8926FBD2-12AD-6A93-8AF6-F2891549C6E8}"/>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7" name="Rectangle 8">
            <a:extLst>
              <a:ext uri="{FF2B5EF4-FFF2-40B4-BE49-F238E27FC236}">
                <a16:creationId xmlns:a16="http://schemas.microsoft.com/office/drawing/2014/main" id="{FBEF1D42-CED9-AA5F-BCBC-7253EC640D3F}"/>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A5E899F5-5910-4C4E-8AD0-6EF5EF273BF2}" type="slidenum">
              <a:rPr lang="en-US" altLang="it-IT"/>
              <a:pPr>
                <a:defRPr/>
              </a:pPr>
              <a:t>‹N›</a:t>
            </a:fld>
            <a:endParaRPr lang="en-US" altLang="it-IT"/>
          </a:p>
        </p:txBody>
      </p:sp>
    </p:spTree>
    <p:extLst>
      <p:ext uri="{BB962C8B-B14F-4D97-AF65-F5344CB8AC3E}">
        <p14:creationId xmlns:p14="http://schemas.microsoft.com/office/powerpoint/2010/main" val="390608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031" y="302737"/>
            <a:ext cx="9072563" cy="1259946"/>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504037" y="1692179"/>
            <a:ext cx="4453832" cy="705219"/>
          </a:xfrm>
        </p:spPr>
        <p:txBody>
          <a:bodyPr anchor="b"/>
          <a:lstStyle>
            <a:lvl1pPr marL="0" indent="0">
              <a:buNone/>
              <a:defRPr sz="2400" b="1"/>
            </a:lvl1pPr>
            <a:lvl2pPr marL="455354" indent="0">
              <a:buNone/>
              <a:defRPr sz="2000" b="1"/>
            </a:lvl2pPr>
            <a:lvl3pPr marL="910707" indent="0">
              <a:buNone/>
              <a:defRPr sz="1800" b="1"/>
            </a:lvl3pPr>
            <a:lvl4pPr marL="1366066" indent="0">
              <a:buNone/>
              <a:defRPr sz="1700" b="1"/>
            </a:lvl4pPr>
            <a:lvl5pPr marL="1821420" indent="0">
              <a:buNone/>
              <a:defRPr sz="1700" b="1"/>
            </a:lvl5pPr>
            <a:lvl6pPr marL="2276766" indent="0">
              <a:buNone/>
              <a:defRPr sz="1700" b="1"/>
            </a:lvl6pPr>
            <a:lvl7pPr marL="2732130" indent="0">
              <a:buNone/>
              <a:defRPr sz="1700" b="1"/>
            </a:lvl7pPr>
            <a:lvl8pPr marL="3187486" indent="0">
              <a:buNone/>
              <a:defRPr sz="1700" b="1"/>
            </a:lvl8pPr>
            <a:lvl9pPr marL="3642846" indent="0">
              <a:buNone/>
              <a:defRPr sz="1700" b="1"/>
            </a:lvl9pPr>
          </a:lstStyle>
          <a:p>
            <a:pPr lvl="0"/>
            <a:r>
              <a:rPr lang="it-IT"/>
              <a:t>Fare clic per modificare stili del testo dello schema</a:t>
            </a:r>
          </a:p>
        </p:txBody>
      </p:sp>
      <p:sp>
        <p:nvSpPr>
          <p:cNvPr id="4" name="Segnaposto contenuto 3"/>
          <p:cNvSpPr>
            <a:spLocks noGrp="1"/>
          </p:cNvSpPr>
          <p:nvPr>
            <p:ph sz="half" idx="2"/>
          </p:nvPr>
        </p:nvSpPr>
        <p:spPr>
          <a:xfrm>
            <a:off x="504037" y="2397397"/>
            <a:ext cx="4453832" cy="4355563"/>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5121210" y="1692179"/>
            <a:ext cx="4455387" cy="705219"/>
          </a:xfrm>
        </p:spPr>
        <p:txBody>
          <a:bodyPr anchor="b"/>
          <a:lstStyle>
            <a:lvl1pPr marL="0" indent="0">
              <a:buNone/>
              <a:defRPr sz="2400" b="1"/>
            </a:lvl1pPr>
            <a:lvl2pPr marL="455354" indent="0">
              <a:buNone/>
              <a:defRPr sz="2000" b="1"/>
            </a:lvl2pPr>
            <a:lvl3pPr marL="910707" indent="0">
              <a:buNone/>
              <a:defRPr sz="1800" b="1"/>
            </a:lvl3pPr>
            <a:lvl4pPr marL="1366066" indent="0">
              <a:buNone/>
              <a:defRPr sz="1700" b="1"/>
            </a:lvl4pPr>
            <a:lvl5pPr marL="1821420" indent="0">
              <a:buNone/>
              <a:defRPr sz="1700" b="1"/>
            </a:lvl5pPr>
            <a:lvl6pPr marL="2276766" indent="0">
              <a:buNone/>
              <a:defRPr sz="1700" b="1"/>
            </a:lvl6pPr>
            <a:lvl7pPr marL="2732130" indent="0">
              <a:buNone/>
              <a:defRPr sz="1700" b="1"/>
            </a:lvl7pPr>
            <a:lvl8pPr marL="3187486" indent="0">
              <a:buNone/>
              <a:defRPr sz="1700" b="1"/>
            </a:lvl8pPr>
            <a:lvl9pPr marL="3642846" indent="0">
              <a:buNone/>
              <a:defRPr sz="1700" b="1"/>
            </a:lvl9pPr>
          </a:lstStyle>
          <a:p>
            <a:pPr lvl="0"/>
            <a:r>
              <a:rPr lang="it-IT"/>
              <a:t>Fare clic per modificare stili del testo dello schema</a:t>
            </a:r>
          </a:p>
        </p:txBody>
      </p:sp>
      <p:sp>
        <p:nvSpPr>
          <p:cNvPr id="6" name="Segnaposto contenuto 5"/>
          <p:cNvSpPr>
            <a:spLocks noGrp="1"/>
          </p:cNvSpPr>
          <p:nvPr>
            <p:ph sz="quarter" idx="4"/>
          </p:nvPr>
        </p:nvSpPr>
        <p:spPr>
          <a:xfrm>
            <a:off x="5121210" y="2397397"/>
            <a:ext cx="4455387" cy="4355563"/>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a:extLst>
              <a:ext uri="{FF2B5EF4-FFF2-40B4-BE49-F238E27FC236}">
                <a16:creationId xmlns:a16="http://schemas.microsoft.com/office/drawing/2014/main" id="{CA6FCA11-D543-E693-1130-F70AA2C1F734}"/>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8" name="Rectangle 5">
            <a:extLst>
              <a:ext uri="{FF2B5EF4-FFF2-40B4-BE49-F238E27FC236}">
                <a16:creationId xmlns:a16="http://schemas.microsoft.com/office/drawing/2014/main" id="{8DBF4EE7-493F-DE37-72AE-75B0B4400397}"/>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9" name="Rectangle 6">
            <a:extLst>
              <a:ext uri="{FF2B5EF4-FFF2-40B4-BE49-F238E27FC236}">
                <a16:creationId xmlns:a16="http://schemas.microsoft.com/office/drawing/2014/main" id="{958D492B-7115-7868-4454-FD0A233090AD}"/>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DB7C4B06-FD68-DB45-95B1-9C02D9427A19}" type="slidenum">
              <a:rPr lang="en-US" altLang="it-IT"/>
              <a:pPr>
                <a:defRPr/>
              </a:pPr>
              <a:t>‹N›</a:t>
            </a:fld>
            <a:endParaRPr lang="en-US" altLang="it-IT"/>
          </a:p>
        </p:txBody>
      </p:sp>
    </p:spTree>
    <p:extLst>
      <p:ext uri="{BB962C8B-B14F-4D97-AF65-F5344CB8AC3E}">
        <p14:creationId xmlns:p14="http://schemas.microsoft.com/office/powerpoint/2010/main" val="299727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
            <a:extLst>
              <a:ext uri="{FF2B5EF4-FFF2-40B4-BE49-F238E27FC236}">
                <a16:creationId xmlns:a16="http://schemas.microsoft.com/office/drawing/2014/main" id="{9B9783BF-DE1A-EE98-517E-D5AB5026393A}"/>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4" name="Rectangle 5">
            <a:extLst>
              <a:ext uri="{FF2B5EF4-FFF2-40B4-BE49-F238E27FC236}">
                <a16:creationId xmlns:a16="http://schemas.microsoft.com/office/drawing/2014/main" id="{28288201-B49D-6A75-88BA-D1C5C91749BD}"/>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5" name="Rectangle 6">
            <a:extLst>
              <a:ext uri="{FF2B5EF4-FFF2-40B4-BE49-F238E27FC236}">
                <a16:creationId xmlns:a16="http://schemas.microsoft.com/office/drawing/2014/main" id="{68B15A5F-0DDC-82C0-C59B-67F0A4D846C2}"/>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CAACA0CB-D87C-4145-B932-B4C751C26E98}" type="slidenum">
              <a:rPr lang="en-US" altLang="it-IT"/>
              <a:pPr>
                <a:defRPr/>
              </a:pPr>
              <a:t>‹N›</a:t>
            </a:fld>
            <a:endParaRPr lang="en-US" altLang="it-IT"/>
          </a:p>
        </p:txBody>
      </p:sp>
    </p:spTree>
    <p:extLst>
      <p:ext uri="{BB962C8B-B14F-4D97-AF65-F5344CB8AC3E}">
        <p14:creationId xmlns:p14="http://schemas.microsoft.com/office/powerpoint/2010/main" val="234152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D42939-93A6-A13C-DCBA-E76F598E178C}"/>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3" name="Rectangle 5">
            <a:extLst>
              <a:ext uri="{FF2B5EF4-FFF2-40B4-BE49-F238E27FC236}">
                <a16:creationId xmlns:a16="http://schemas.microsoft.com/office/drawing/2014/main" id="{3D746D5D-2E06-01A2-871B-AD4E9773852C}"/>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4" name="Rectangle 6">
            <a:extLst>
              <a:ext uri="{FF2B5EF4-FFF2-40B4-BE49-F238E27FC236}">
                <a16:creationId xmlns:a16="http://schemas.microsoft.com/office/drawing/2014/main" id="{3C344858-3865-8C9F-8846-6446B108B9E4}"/>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8F28893A-70D8-9B46-A05D-95233D919647}" type="slidenum">
              <a:rPr lang="en-US" altLang="it-IT"/>
              <a:pPr>
                <a:defRPr/>
              </a:pPr>
              <a:t>‹N›</a:t>
            </a:fld>
            <a:endParaRPr lang="en-US" altLang="it-IT"/>
          </a:p>
        </p:txBody>
      </p:sp>
    </p:spTree>
    <p:extLst>
      <p:ext uri="{BB962C8B-B14F-4D97-AF65-F5344CB8AC3E}">
        <p14:creationId xmlns:p14="http://schemas.microsoft.com/office/powerpoint/2010/main" val="116106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033" y="300987"/>
            <a:ext cx="3316650" cy="1280945"/>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942022" y="301031"/>
            <a:ext cx="5634572" cy="64519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504033" y="1581937"/>
            <a:ext cx="3316650" cy="5171028"/>
          </a:xfrm>
        </p:spPr>
        <p:txBody>
          <a:bodyPr/>
          <a:lstStyle>
            <a:lvl1pPr marL="0" indent="0">
              <a:buNone/>
              <a:defRPr sz="1400"/>
            </a:lvl1pPr>
            <a:lvl2pPr marL="455354" indent="0">
              <a:buNone/>
              <a:defRPr sz="1200"/>
            </a:lvl2pPr>
            <a:lvl3pPr marL="910707" indent="0">
              <a:buNone/>
              <a:defRPr sz="1000"/>
            </a:lvl3pPr>
            <a:lvl4pPr marL="1366066" indent="0">
              <a:buNone/>
              <a:defRPr sz="900"/>
            </a:lvl4pPr>
            <a:lvl5pPr marL="1821420" indent="0">
              <a:buNone/>
              <a:defRPr sz="900"/>
            </a:lvl5pPr>
            <a:lvl6pPr marL="2276766" indent="0">
              <a:buNone/>
              <a:defRPr sz="900"/>
            </a:lvl6pPr>
            <a:lvl7pPr marL="2732130" indent="0">
              <a:buNone/>
              <a:defRPr sz="900"/>
            </a:lvl7pPr>
            <a:lvl8pPr marL="3187486" indent="0">
              <a:buNone/>
              <a:defRPr sz="900"/>
            </a:lvl8pPr>
            <a:lvl9pPr marL="3642846" indent="0">
              <a:buNone/>
              <a:defRPr sz="9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0BD3BAC0-2D35-DBD7-7100-BA3D7D47C445}"/>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6" name="Rectangle 7">
            <a:extLst>
              <a:ext uri="{FF2B5EF4-FFF2-40B4-BE49-F238E27FC236}">
                <a16:creationId xmlns:a16="http://schemas.microsoft.com/office/drawing/2014/main" id="{C93D7DB6-7C3B-90D9-7A4C-410B8CB1EFD5}"/>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7" name="Rectangle 8">
            <a:extLst>
              <a:ext uri="{FF2B5EF4-FFF2-40B4-BE49-F238E27FC236}">
                <a16:creationId xmlns:a16="http://schemas.microsoft.com/office/drawing/2014/main" id="{8E246196-2D44-D543-2671-F6CBC4EA9B39}"/>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B0663CD4-2885-234B-A53D-6D0BDDF4E43C}" type="slidenum">
              <a:rPr lang="en-US" altLang="it-IT"/>
              <a:pPr>
                <a:defRPr/>
              </a:pPr>
              <a:t>‹N›</a:t>
            </a:fld>
            <a:endParaRPr lang="en-US" altLang="it-IT"/>
          </a:p>
        </p:txBody>
      </p:sp>
    </p:spTree>
    <p:extLst>
      <p:ext uri="{BB962C8B-B14F-4D97-AF65-F5344CB8AC3E}">
        <p14:creationId xmlns:p14="http://schemas.microsoft.com/office/powerpoint/2010/main" val="386187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5679" y="5291772"/>
            <a:ext cx="6048375" cy="624724"/>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975679" y="675471"/>
            <a:ext cx="6048375" cy="4535805"/>
          </a:xfrm>
        </p:spPr>
        <p:txBody>
          <a:bodyPr/>
          <a:lstStyle>
            <a:lvl1pPr marL="0" indent="0">
              <a:buNone/>
              <a:defRPr sz="3200"/>
            </a:lvl1pPr>
            <a:lvl2pPr marL="455354" indent="0">
              <a:buNone/>
              <a:defRPr sz="2800"/>
            </a:lvl2pPr>
            <a:lvl3pPr marL="910707" indent="0">
              <a:buNone/>
              <a:defRPr sz="2400"/>
            </a:lvl3pPr>
            <a:lvl4pPr marL="1366066" indent="0">
              <a:buNone/>
              <a:defRPr sz="2000"/>
            </a:lvl4pPr>
            <a:lvl5pPr marL="1821420" indent="0">
              <a:buNone/>
              <a:defRPr sz="2000"/>
            </a:lvl5pPr>
            <a:lvl6pPr marL="2276766" indent="0">
              <a:buNone/>
              <a:defRPr sz="2000"/>
            </a:lvl6pPr>
            <a:lvl7pPr marL="2732130" indent="0">
              <a:buNone/>
              <a:defRPr sz="2000"/>
            </a:lvl7pPr>
            <a:lvl8pPr marL="3187486" indent="0">
              <a:buNone/>
              <a:defRPr sz="2000"/>
            </a:lvl8pPr>
            <a:lvl9pPr marL="3642846" indent="0">
              <a:buNone/>
              <a:defRPr sz="2000"/>
            </a:lvl9pPr>
          </a:lstStyle>
          <a:p>
            <a:pPr lvl="0"/>
            <a:endParaRPr lang="en-US" noProof="0"/>
          </a:p>
        </p:txBody>
      </p:sp>
      <p:sp>
        <p:nvSpPr>
          <p:cNvPr id="4" name="Segnaposto testo 3"/>
          <p:cNvSpPr>
            <a:spLocks noGrp="1"/>
          </p:cNvSpPr>
          <p:nvPr>
            <p:ph type="body" sz="half" idx="2"/>
          </p:nvPr>
        </p:nvSpPr>
        <p:spPr>
          <a:xfrm>
            <a:off x="1975679" y="5916496"/>
            <a:ext cx="6048375" cy="887211"/>
          </a:xfrm>
        </p:spPr>
        <p:txBody>
          <a:bodyPr/>
          <a:lstStyle>
            <a:lvl1pPr marL="0" indent="0">
              <a:buNone/>
              <a:defRPr sz="1400"/>
            </a:lvl1pPr>
            <a:lvl2pPr marL="455354" indent="0">
              <a:buNone/>
              <a:defRPr sz="1200"/>
            </a:lvl2pPr>
            <a:lvl3pPr marL="910707" indent="0">
              <a:buNone/>
              <a:defRPr sz="1000"/>
            </a:lvl3pPr>
            <a:lvl4pPr marL="1366066" indent="0">
              <a:buNone/>
              <a:defRPr sz="900"/>
            </a:lvl4pPr>
            <a:lvl5pPr marL="1821420" indent="0">
              <a:buNone/>
              <a:defRPr sz="900"/>
            </a:lvl5pPr>
            <a:lvl6pPr marL="2276766" indent="0">
              <a:buNone/>
              <a:defRPr sz="900"/>
            </a:lvl6pPr>
            <a:lvl7pPr marL="2732130" indent="0">
              <a:buNone/>
              <a:defRPr sz="900"/>
            </a:lvl7pPr>
            <a:lvl8pPr marL="3187486" indent="0">
              <a:buNone/>
              <a:defRPr sz="900"/>
            </a:lvl8pPr>
            <a:lvl9pPr marL="3642846" indent="0">
              <a:buNone/>
              <a:defRPr sz="900"/>
            </a:lvl9pPr>
          </a:lstStyle>
          <a:p>
            <a:pPr lvl="0"/>
            <a:r>
              <a:rPr lang="it-IT"/>
              <a:t>Fare clic per modificare stili del testo dello schema</a:t>
            </a:r>
          </a:p>
        </p:txBody>
      </p:sp>
      <p:sp>
        <p:nvSpPr>
          <p:cNvPr id="5" name="Rectangle 6">
            <a:extLst>
              <a:ext uri="{FF2B5EF4-FFF2-40B4-BE49-F238E27FC236}">
                <a16:creationId xmlns:a16="http://schemas.microsoft.com/office/drawing/2014/main" id="{906AEEE4-0021-56EC-1D34-69487EC331E2}"/>
              </a:ext>
            </a:extLst>
          </p:cNvPr>
          <p:cNvSpPr>
            <a:spLocks noGrp="1" noChangeArrowheads="1"/>
          </p:cNvSpPr>
          <p:nvPr>
            <p:ph type="dt" sz="half" idx="10"/>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6" name="Rectangle 7">
            <a:extLst>
              <a:ext uri="{FF2B5EF4-FFF2-40B4-BE49-F238E27FC236}">
                <a16:creationId xmlns:a16="http://schemas.microsoft.com/office/drawing/2014/main" id="{D9FA06D2-7A33-E499-0EBF-76843A998D3E}"/>
              </a:ext>
            </a:extLst>
          </p:cNvPr>
          <p:cNvSpPr>
            <a:spLocks noGrp="1" noChangeArrowheads="1"/>
          </p:cNvSpPr>
          <p:nvPr>
            <p:ph type="ftr" sz="quarter" idx="11"/>
          </p:nvPr>
        </p:nvSpPr>
        <p:spPr/>
        <p:txBody>
          <a:bodyPr/>
          <a:lstStyle>
            <a:lvl1pPr algn="l"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endParaRPr lang="en-US" altLang="it-IT"/>
          </a:p>
        </p:txBody>
      </p:sp>
      <p:sp>
        <p:nvSpPr>
          <p:cNvPr id="7" name="Rectangle 8">
            <a:extLst>
              <a:ext uri="{FF2B5EF4-FFF2-40B4-BE49-F238E27FC236}">
                <a16:creationId xmlns:a16="http://schemas.microsoft.com/office/drawing/2014/main" id="{2EFD16B4-82A0-3E2A-35E2-C9A37C6361B9}"/>
              </a:ext>
            </a:extLst>
          </p:cNvPr>
          <p:cNvSpPr>
            <a:spLocks noGrp="1" noChangeArrowheads="1"/>
          </p:cNvSpPr>
          <p:nvPr>
            <p:ph type="sldNum" sz="quarter" idx="12"/>
          </p:nvPr>
        </p:nvSpPr>
        <p:spPr/>
        <p:txBody>
          <a:bodyPr/>
          <a:lstStyle>
            <a:lvl1pPr hangingPunct="0">
              <a:lnSpc>
                <a:spcPct val="93000"/>
              </a:lnSpc>
              <a:buClr>
                <a:srgbClr val="000000"/>
              </a:buClr>
              <a:buSzPct val="100000"/>
              <a:buFont typeface="Times New Roman" panose="02020603050405020304" pitchFamily="18" charset="0"/>
              <a:buNone/>
              <a:defRPr>
                <a:latin typeface="Arial" panose="020B0604020202020204" pitchFamily="34" charset="0"/>
              </a:defRPr>
            </a:lvl1pPr>
          </a:lstStyle>
          <a:p>
            <a:pPr>
              <a:defRPr/>
            </a:pPr>
            <a:fld id="{D713263F-7534-D94F-9115-39F17347978E}" type="slidenum">
              <a:rPr lang="en-US" altLang="it-IT"/>
              <a:pPr>
                <a:defRPr/>
              </a:pPr>
              <a:t>‹N›</a:t>
            </a:fld>
            <a:endParaRPr lang="en-US" altLang="it-IT"/>
          </a:p>
        </p:txBody>
      </p:sp>
    </p:spTree>
    <p:extLst>
      <p:ext uri="{BB962C8B-B14F-4D97-AF65-F5344CB8AC3E}">
        <p14:creationId xmlns:p14="http://schemas.microsoft.com/office/powerpoint/2010/main" val="237309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838BC31-6B39-F59A-3619-73E3ABBBD6D3}"/>
              </a:ext>
            </a:extLst>
          </p:cNvPr>
          <p:cNvSpPr>
            <a:spLocks noGrp="1" noChangeArrowheads="1"/>
          </p:cNvSpPr>
          <p:nvPr>
            <p:ph type="title"/>
          </p:nvPr>
        </p:nvSpPr>
        <p:spPr bwMode="auto">
          <a:xfrm>
            <a:off x="755650" y="671513"/>
            <a:ext cx="85693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65" tIns="45534" rIns="91065" bIns="45534" numCol="1" anchor="ctr" anchorCtr="0" compatLnSpc="1">
            <a:prstTxWarp prst="textNoShape">
              <a:avLst/>
            </a:prstTxWarp>
          </a:bodyPr>
          <a:lstStyle/>
          <a:p>
            <a:pPr lvl="0"/>
            <a:r>
              <a:rPr lang="en-US" altLang="it-IT"/>
              <a:t>Fare clic per modificare lo stile del titolo dello schema</a:t>
            </a:r>
          </a:p>
        </p:txBody>
      </p:sp>
      <p:sp>
        <p:nvSpPr>
          <p:cNvPr id="13315" name="Rectangle 3">
            <a:extLst>
              <a:ext uri="{FF2B5EF4-FFF2-40B4-BE49-F238E27FC236}">
                <a16:creationId xmlns:a16="http://schemas.microsoft.com/office/drawing/2014/main" id="{52159735-4DFA-F01E-FC46-900C5474B711}"/>
              </a:ext>
            </a:extLst>
          </p:cNvPr>
          <p:cNvSpPr>
            <a:spLocks noGrp="1" noChangeArrowheads="1"/>
          </p:cNvSpPr>
          <p:nvPr>
            <p:ph type="body" idx="1"/>
          </p:nvPr>
        </p:nvSpPr>
        <p:spPr bwMode="auto">
          <a:xfrm>
            <a:off x="755650" y="2184400"/>
            <a:ext cx="85693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65" tIns="45534" rIns="91065" bIns="45534" numCol="1" anchor="t" anchorCtr="0" compatLnSpc="1">
            <a:prstTxWarp prst="textNoShape">
              <a:avLst/>
            </a:prstTxWarp>
          </a:bodyPr>
          <a:lstStyle/>
          <a:p>
            <a:pPr lvl="0"/>
            <a:r>
              <a:rPr lang="en-US" altLang="it-IT"/>
              <a:t>Fare clic per modificare gli stili del testo dello schema</a:t>
            </a:r>
          </a:p>
          <a:p>
            <a:pPr lvl="1"/>
            <a:r>
              <a:rPr lang="en-US" altLang="it-IT"/>
              <a:t>Secondo livello</a:t>
            </a:r>
          </a:p>
          <a:p>
            <a:pPr lvl="2"/>
            <a:r>
              <a:rPr lang="en-US" altLang="it-IT"/>
              <a:t>Terzo livello</a:t>
            </a:r>
          </a:p>
          <a:p>
            <a:pPr lvl="3"/>
            <a:r>
              <a:rPr lang="en-US" altLang="it-IT"/>
              <a:t>Quarto livello</a:t>
            </a:r>
          </a:p>
          <a:p>
            <a:pPr lvl="4"/>
            <a:r>
              <a:rPr lang="en-US" altLang="it-IT"/>
              <a:t>Quinto livello</a:t>
            </a:r>
          </a:p>
        </p:txBody>
      </p:sp>
      <p:sp>
        <p:nvSpPr>
          <p:cNvPr id="1028" name="Rectangle 4">
            <a:extLst>
              <a:ext uri="{FF2B5EF4-FFF2-40B4-BE49-F238E27FC236}">
                <a16:creationId xmlns:a16="http://schemas.microsoft.com/office/drawing/2014/main" id="{B42963D7-939E-D1E4-9B0F-8913998BE374}"/>
              </a:ext>
            </a:extLst>
          </p:cNvPr>
          <p:cNvSpPr>
            <a:spLocks noGrp="1" noChangeArrowheads="1"/>
          </p:cNvSpPr>
          <p:nvPr>
            <p:ph type="dt" sz="half" idx="2"/>
          </p:nvPr>
        </p:nvSpPr>
        <p:spPr bwMode="auto">
          <a:xfrm>
            <a:off x="755650" y="6888163"/>
            <a:ext cx="2100263" cy="503237"/>
          </a:xfrm>
          <a:prstGeom prst="rect">
            <a:avLst/>
          </a:prstGeom>
          <a:noFill/>
          <a:ln>
            <a:noFill/>
          </a:ln>
          <a:effectLst/>
        </p:spPr>
        <p:txBody>
          <a:bodyPr vert="horz" wrap="square" lIns="91065" tIns="45534" rIns="91065" bIns="45534" numCol="1" anchor="t" anchorCtr="0" compatLnSpc="1">
            <a:prstTxWarp prst="textNoShape">
              <a:avLst/>
            </a:prstTxWarp>
          </a:bodyPr>
          <a:lstStyle>
            <a:lvl1pPr eaLnBrk="1" hangingPunct="1">
              <a:defRPr sz="1400">
                <a:solidFill>
                  <a:srgbClr val="000000"/>
                </a:solidFill>
                <a:latin typeface="Times New Roman" panose="02020603050405020304" pitchFamily="18" charset="0"/>
              </a:defRPr>
            </a:lvl1pPr>
          </a:lstStyle>
          <a:p>
            <a:pPr>
              <a:defRPr/>
            </a:pPr>
            <a:endParaRPr lang="en-US" altLang="it-IT"/>
          </a:p>
        </p:txBody>
      </p:sp>
      <p:sp>
        <p:nvSpPr>
          <p:cNvPr id="1029" name="Rectangle 5">
            <a:extLst>
              <a:ext uri="{FF2B5EF4-FFF2-40B4-BE49-F238E27FC236}">
                <a16:creationId xmlns:a16="http://schemas.microsoft.com/office/drawing/2014/main" id="{4F51644D-EAAA-2D0F-5DD7-AD11DE6D2C5B}"/>
              </a:ext>
            </a:extLst>
          </p:cNvPr>
          <p:cNvSpPr>
            <a:spLocks noGrp="1" noChangeArrowheads="1"/>
          </p:cNvSpPr>
          <p:nvPr>
            <p:ph type="ftr" sz="quarter" idx="3"/>
          </p:nvPr>
        </p:nvSpPr>
        <p:spPr bwMode="auto">
          <a:xfrm>
            <a:off x="3444875" y="6888163"/>
            <a:ext cx="3190875" cy="503237"/>
          </a:xfrm>
          <a:prstGeom prst="rect">
            <a:avLst/>
          </a:prstGeom>
          <a:noFill/>
          <a:ln>
            <a:noFill/>
          </a:ln>
          <a:effectLst/>
        </p:spPr>
        <p:txBody>
          <a:bodyPr vert="horz" wrap="square" lIns="91065" tIns="45534" rIns="91065" bIns="45534" numCol="1" anchor="t" anchorCtr="0" compatLnSpc="1">
            <a:prstTxWarp prst="textNoShape">
              <a:avLst/>
            </a:prstTxWarp>
          </a:bodyPr>
          <a:lstStyle>
            <a:lvl1pPr algn="ctr" eaLnBrk="1" hangingPunct="1">
              <a:defRPr sz="1400">
                <a:solidFill>
                  <a:srgbClr val="000000"/>
                </a:solidFill>
                <a:latin typeface="Times New Roman" panose="02020603050405020304" pitchFamily="18" charset="0"/>
              </a:defRPr>
            </a:lvl1pPr>
          </a:lstStyle>
          <a:p>
            <a:pPr>
              <a:defRPr/>
            </a:pPr>
            <a:endParaRPr lang="en-US" altLang="it-IT"/>
          </a:p>
        </p:txBody>
      </p:sp>
      <p:sp>
        <p:nvSpPr>
          <p:cNvPr id="1030" name="Rectangle 6">
            <a:extLst>
              <a:ext uri="{FF2B5EF4-FFF2-40B4-BE49-F238E27FC236}">
                <a16:creationId xmlns:a16="http://schemas.microsoft.com/office/drawing/2014/main" id="{38C10635-D241-426A-D808-C8801C08961D}"/>
              </a:ext>
            </a:extLst>
          </p:cNvPr>
          <p:cNvSpPr>
            <a:spLocks noGrp="1" noChangeArrowheads="1"/>
          </p:cNvSpPr>
          <p:nvPr>
            <p:ph type="sldNum" sz="quarter" idx="4"/>
          </p:nvPr>
        </p:nvSpPr>
        <p:spPr bwMode="auto">
          <a:xfrm>
            <a:off x="7224713" y="6888163"/>
            <a:ext cx="2100262" cy="503237"/>
          </a:xfrm>
          <a:prstGeom prst="rect">
            <a:avLst/>
          </a:prstGeom>
          <a:noFill/>
          <a:ln>
            <a:noFill/>
          </a:ln>
          <a:effectLst/>
        </p:spPr>
        <p:txBody>
          <a:bodyPr vert="horz" wrap="square" lIns="91065" tIns="45534" rIns="91065" bIns="45534"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5DEA91E8-567B-914B-8DCF-88F29BB5012E}" type="slidenum">
              <a:rPr lang="en-US" altLang="it-IT"/>
              <a:pPr>
                <a:defRPr/>
              </a:pPr>
              <a:t>‹N›</a:t>
            </a:fld>
            <a:endParaRPr lang="en-US" altLang="it-IT"/>
          </a:p>
        </p:txBody>
      </p:sp>
    </p:spTree>
  </p:cSld>
  <p:clrMap bg1="lt1" tx1="dk1" bg2="lt2" tx2="dk2" accent1="accent1" accent2="accent2" accent3="accent3" accent4="accent4" accent5="accent5" accent6="accent6" hlink="hlink" folHlink="folHlink"/>
  <p:sldLayoutIdLst>
    <p:sldLayoutId id="2147501632" r:id="rId1"/>
    <p:sldLayoutId id="2147501633" r:id="rId2"/>
    <p:sldLayoutId id="2147501634" r:id="rId3"/>
    <p:sldLayoutId id="2147501635" r:id="rId4"/>
    <p:sldLayoutId id="2147501636" r:id="rId5"/>
    <p:sldLayoutId id="2147501637" r:id="rId6"/>
    <p:sldLayoutId id="2147501638" r:id="rId7"/>
    <p:sldLayoutId id="2147501639" r:id="rId8"/>
    <p:sldLayoutId id="2147501640" r:id="rId9"/>
    <p:sldLayoutId id="2147501641" r:id="rId10"/>
    <p:sldLayoutId id="2147501642" r:id="rId11"/>
    <p:sldLayoutId id="214750164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pitchFamily="1" charset="-128"/>
        </a:defRPr>
      </a:lvl5pPr>
      <a:lvl6pPr marL="455354" algn="ctr" rtl="0" fontAlgn="base">
        <a:spcBef>
          <a:spcPct val="0"/>
        </a:spcBef>
        <a:spcAft>
          <a:spcPct val="0"/>
        </a:spcAft>
        <a:defRPr sz="4400">
          <a:solidFill>
            <a:schemeClr val="tx2"/>
          </a:solidFill>
          <a:latin typeface="Times New Roman" pitchFamily="18" charset="0"/>
        </a:defRPr>
      </a:lvl6pPr>
      <a:lvl7pPr marL="910707" algn="ctr" rtl="0" fontAlgn="base">
        <a:spcBef>
          <a:spcPct val="0"/>
        </a:spcBef>
        <a:spcAft>
          <a:spcPct val="0"/>
        </a:spcAft>
        <a:defRPr sz="4400">
          <a:solidFill>
            <a:schemeClr val="tx2"/>
          </a:solidFill>
          <a:latin typeface="Times New Roman" pitchFamily="18" charset="0"/>
        </a:defRPr>
      </a:lvl7pPr>
      <a:lvl8pPr marL="1366066" algn="ctr" rtl="0" fontAlgn="base">
        <a:spcBef>
          <a:spcPct val="0"/>
        </a:spcBef>
        <a:spcAft>
          <a:spcPct val="0"/>
        </a:spcAft>
        <a:defRPr sz="4400">
          <a:solidFill>
            <a:schemeClr val="tx2"/>
          </a:solidFill>
          <a:latin typeface="Times New Roman" pitchFamily="18" charset="0"/>
        </a:defRPr>
      </a:lvl8pPr>
      <a:lvl9pPr marL="1821420"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pitchFamily="1" charset="-128"/>
        </a:defRPr>
      </a:lvl1pPr>
      <a:lvl2pPr marL="739775"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38238"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226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4787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04458" indent="-227681" algn="l" rtl="0" fontAlgn="base">
        <a:spcBef>
          <a:spcPct val="20000"/>
        </a:spcBef>
        <a:spcAft>
          <a:spcPct val="0"/>
        </a:spcAft>
        <a:buChar char="»"/>
        <a:defRPr sz="2000">
          <a:solidFill>
            <a:schemeClr val="tx1"/>
          </a:solidFill>
          <a:latin typeface="+mn-lt"/>
        </a:defRPr>
      </a:lvl6pPr>
      <a:lvl7pPr marL="2959808" indent="-227681" algn="l" rtl="0" fontAlgn="base">
        <a:spcBef>
          <a:spcPct val="20000"/>
        </a:spcBef>
        <a:spcAft>
          <a:spcPct val="0"/>
        </a:spcAft>
        <a:buChar char="»"/>
        <a:defRPr sz="2000">
          <a:solidFill>
            <a:schemeClr val="tx1"/>
          </a:solidFill>
          <a:latin typeface="+mn-lt"/>
        </a:defRPr>
      </a:lvl7pPr>
      <a:lvl8pPr marL="3415162" indent="-227681" algn="l" rtl="0" fontAlgn="base">
        <a:spcBef>
          <a:spcPct val="20000"/>
        </a:spcBef>
        <a:spcAft>
          <a:spcPct val="0"/>
        </a:spcAft>
        <a:buChar char="»"/>
        <a:defRPr sz="2000">
          <a:solidFill>
            <a:schemeClr val="tx1"/>
          </a:solidFill>
          <a:latin typeface="+mn-lt"/>
        </a:defRPr>
      </a:lvl8pPr>
      <a:lvl9pPr marL="3870520" indent="-22768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0707" rtl="0" eaLnBrk="1" latinLnBrk="0" hangingPunct="1">
        <a:defRPr sz="1800" kern="1200">
          <a:solidFill>
            <a:schemeClr val="tx1"/>
          </a:solidFill>
          <a:latin typeface="+mn-lt"/>
          <a:ea typeface="+mn-ea"/>
          <a:cs typeface="+mn-cs"/>
        </a:defRPr>
      </a:lvl1pPr>
      <a:lvl2pPr marL="455354" algn="l" defTabSz="910707" rtl="0" eaLnBrk="1" latinLnBrk="0" hangingPunct="1">
        <a:defRPr sz="1800" kern="1200">
          <a:solidFill>
            <a:schemeClr val="tx1"/>
          </a:solidFill>
          <a:latin typeface="+mn-lt"/>
          <a:ea typeface="+mn-ea"/>
          <a:cs typeface="+mn-cs"/>
        </a:defRPr>
      </a:lvl2pPr>
      <a:lvl3pPr marL="910707" algn="l" defTabSz="910707" rtl="0" eaLnBrk="1" latinLnBrk="0" hangingPunct="1">
        <a:defRPr sz="1800" kern="1200">
          <a:solidFill>
            <a:schemeClr val="tx1"/>
          </a:solidFill>
          <a:latin typeface="+mn-lt"/>
          <a:ea typeface="+mn-ea"/>
          <a:cs typeface="+mn-cs"/>
        </a:defRPr>
      </a:lvl3pPr>
      <a:lvl4pPr marL="1366066" algn="l" defTabSz="910707" rtl="0" eaLnBrk="1" latinLnBrk="0" hangingPunct="1">
        <a:defRPr sz="1800" kern="1200">
          <a:solidFill>
            <a:schemeClr val="tx1"/>
          </a:solidFill>
          <a:latin typeface="+mn-lt"/>
          <a:ea typeface="+mn-ea"/>
          <a:cs typeface="+mn-cs"/>
        </a:defRPr>
      </a:lvl4pPr>
      <a:lvl5pPr marL="1821420" algn="l" defTabSz="910707" rtl="0" eaLnBrk="1" latinLnBrk="0" hangingPunct="1">
        <a:defRPr sz="1800" kern="1200">
          <a:solidFill>
            <a:schemeClr val="tx1"/>
          </a:solidFill>
          <a:latin typeface="+mn-lt"/>
          <a:ea typeface="+mn-ea"/>
          <a:cs typeface="+mn-cs"/>
        </a:defRPr>
      </a:lvl5pPr>
      <a:lvl6pPr marL="2276766" algn="l" defTabSz="910707" rtl="0" eaLnBrk="1" latinLnBrk="0" hangingPunct="1">
        <a:defRPr sz="1800" kern="1200">
          <a:solidFill>
            <a:schemeClr val="tx1"/>
          </a:solidFill>
          <a:latin typeface="+mn-lt"/>
          <a:ea typeface="+mn-ea"/>
          <a:cs typeface="+mn-cs"/>
        </a:defRPr>
      </a:lvl6pPr>
      <a:lvl7pPr marL="2732130" algn="l" defTabSz="910707" rtl="0" eaLnBrk="1" latinLnBrk="0" hangingPunct="1">
        <a:defRPr sz="1800" kern="1200">
          <a:solidFill>
            <a:schemeClr val="tx1"/>
          </a:solidFill>
          <a:latin typeface="+mn-lt"/>
          <a:ea typeface="+mn-ea"/>
          <a:cs typeface="+mn-cs"/>
        </a:defRPr>
      </a:lvl7pPr>
      <a:lvl8pPr marL="3187486" algn="l" defTabSz="910707" rtl="0" eaLnBrk="1" latinLnBrk="0" hangingPunct="1">
        <a:defRPr sz="1800" kern="1200">
          <a:solidFill>
            <a:schemeClr val="tx1"/>
          </a:solidFill>
          <a:latin typeface="+mn-lt"/>
          <a:ea typeface="+mn-ea"/>
          <a:cs typeface="+mn-cs"/>
        </a:defRPr>
      </a:lvl8pPr>
      <a:lvl9pPr marL="3642846" algn="l" defTabSz="9107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D6A06A3-897D-AA09-C733-EBA4EBB76502}"/>
              </a:ext>
            </a:extLst>
          </p:cNvPr>
          <p:cNvSpPr>
            <a:spLocks noGrp="1" noChangeArrowheads="1"/>
          </p:cNvSpPr>
          <p:nvPr>
            <p:ph type="title"/>
          </p:nvPr>
        </p:nvSpPr>
        <p:spPr bwMode="auto">
          <a:xfrm>
            <a:off x="503238" y="303213"/>
            <a:ext cx="907415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57" tIns="49031" rIns="98057" bIns="49031" numCol="1" anchor="ctr" anchorCtr="0" compatLnSpc="1">
            <a:prstTxWarp prst="textNoShape">
              <a:avLst/>
            </a:prstTxWarp>
          </a:bodyPr>
          <a:lstStyle/>
          <a:p>
            <a:pPr lvl="0"/>
            <a:r>
              <a:rPr lang="it-IT" altLang="it-IT"/>
              <a:t>Fare clic per modificare lo stile del titolo</a:t>
            </a:r>
          </a:p>
        </p:txBody>
      </p:sp>
      <p:sp>
        <p:nvSpPr>
          <p:cNvPr id="26627" name="Rectangle 3">
            <a:extLst>
              <a:ext uri="{FF2B5EF4-FFF2-40B4-BE49-F238E27FC236}">
                <a16:creationId xmlns:a16="http://schemas.microsoft.com/office/drawing/2014/main" id="{E71947E2-B900-2EF7-F6BE-3BF70C9BF9B7}"/>
              </a:ext>
            </a:extLst>
          </p:cNvPr>
          <p:cNvSpPr>
            <a:spLocks noGrp="1" noChangeArrowheads="1"/>
          </p:cNvSpPr>
          <p:nvPr>
            <p:ph type="body" idx="1"/>
          </p:nvPr>
        </p:nvSpPr>
        <p:spPr bwMode="auto">
          <a:xfrm>
            <a:off x="503238" y="1763713"/>
            <a:ext cx="907415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57" tIns="49031" rIns="98057" bIns="49031"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29C9273B-E414-5926-5079-6DF49B316136}"/>
              </a:ext>
            </a:extLst>
          </p:cNvPr>
          <p:cNvSpPr>
            <a:spLocks noGrp="1" noChangeArrowheads="1"/>
          </p:cNvSpPr>
          <p:nvPr>
            <p:ph type="dt" sz="half" idx="2"/>
          </p:nvPr>
        </p:nvSpPr>
        <p:spPr bwMode="auto">
          <a:xfrm>
            <a:off x="503238" y="6884988"/>
            <a:ext cx="2352675" cy="523875"/>
          </a:xfrm>
          <a:prstGeom prst="rect">
            <a:avLst/>
          </a:prstGeom>
          <a:noFill/>
          <a:ln w="9525">
            <a:noFill/>
            <a:miter lim="800000"/>
            <a:headEnd/>
            <a:tailEnd/>
          </a:ln>
          <a:effectLst/>
        </p:spPr>
        <p:txBody>
          <a:bodyPr vert="horz" wrap="square" lIns="98057" tIns="49031" rIns="98057" bIns="49031" numCol="1" anchor="t" anchorCtr="0" compatLnSpc="1">
            <a:prstTxWarp prst="textNoShape">
              <a:avLst/>
            </a:prstTxWarp>
          </a:bodyPr>
          <a:lstStyle>
            <a:lvl1pPr eaLnBrk="1" hangingPunct="1">
              <a:buFont typeface="Times New Roman" panose="02020603050405020304" pitchFamily="18" charset="0"/>
              <a:buNone/>
              <a:defRPr sz="1500">
                <a:solidFill>
                  <a:srgbClr val="000000"/>
                </a:solidFill>
              </a:defRPr>
            </a:lvl1pPr>
          </a:lstStyle>
          <a:p>
            <a:pPr>
              <a:defRPr/>
            </a:pPr>
            <a:endParaRPr lang="it-IT" altLang="it-IT"/>
          </a:p>
        </p:txBody>
      </p:sp>
      <p:sp>
        <p:nvSpPr>
          <p:cNvPr id="1029" name="Rectangle 5">
            <a:extLst>
              <a:ext uri="{FF2B5EF4-FFF2-40B4-BE49-F238E27FC236}">
                <a16:creationId xmlns:a16="http://schemas.microsoft.com/office/drawing/2014/main" id="{DE1BDEC2-2280-FF7C-74A0-607287EFB25D}"/>
              </a:ext>
            </a:extLst>
          </p:cNvPr>
          <p:cNvSpPr>
            <a:spLocks noGrp="1" noChangeArrowheads="1"/>
          </p:cNvSpPr>
          <p:nvPr>
            <p:ph type="ftr" sz="quarter" idx="3"/>
          </p:nvPr>
        </p:nvSpPr>
        <p:spPr bwMode="auto">
          <a:xfrm>
            <a:off x="3444875" y="6884988"/>
            <a:ext cx="3190875" cy="523875"/>
          </a:xfrm>
          <a:prstGeom prst="rect">
            <a:avLst/>
          </a:prstGeom>
          <a:noFill/>
          <a:ln w="9525">
            <a:noFill/>
            <a:miter lim="800000"/>
            <a:headEnd/>
            <a:tailEnd/>
          </a:ln>
          <a:effectLst/>
        </p:spPr>
        <p:txBody>
          <a:bodyPr vert="horz" wrap="square" lIns="98057" tIns="49031" rIns="98057" bIns="49031" numCol="1" anchor="t" anchorCtr="0" compatLnSpc="1">
            <a:prstTxWarp prst="textNoShape">
              <a:avLst/>
            </a:prstTxWarp>
          </a:bodyPr>
          <a:lstStyle>
            <a:lvl1pPr algn="ctr" eaLnBrk="1" hangingPunct="1">
              <a:buFont typeface="Times New Roman" panose="02020603050405020304" pitchFamily="18" charset="0"/>
              <a:buNone/>
              <a:defRPr sz="1500">
                <a:solidFill>
                  <a:srgbClr val="000000"/>
                </a:solidFill>
              </a:defRPr>
            </a:lvl1pPr>
          </a:lstStyle>
          <a:p>
            <a:pPr>
              <a:defRPr/>
            </a:pPr>
            <a:endParaRPr lang="it-IT" altLang="it-IT"/>
          </a:p>
        </p:txBody>
      </p:sp>
      <p:sp>
        <p:nvSpPr>
          <p:cNvPr id="1030" name="Rectangle 6">
            <a:extLst>
              <a:ext uri="{FF2B5EF4-FFF2-40B4-BE49-F238E27FC236}">
                <a16:creationId xmlns:a16="http://schemas.microsoft.com/office/drawing/2014/main" id="{2302D8AE-18F0-44E1-AC05-57E16E695519}"/>
              </a:ext>
            </a:extLst>
          </p:cNvPr>
          <p:cNvSpPr>
            <a:spLocks noGrp="1" noChangeArrowheads="1"/>
          </p:cNvSpPr>
          <p:nvPr>
            <p:ph type="sldNum" sz="quarter" idx="4"/>
          </p:nvPr>
        </p:nvSpPr>
        <p:spPr bwMode="auto">
          <a:xfrm>
            <a:off x="7224713" y="6884988"/>
            <a:ext cx="2352675" cy="523875"/>
          </a:xfrm>
          <a:prstGeom prst="rect">
            <a:avLst/>
          </a:prstGeom>
          <a:noFill/>
          <a:ln w="9525">
            <a:noFill/>
            <a:miter lim="800000"/>
            <a:headEnd/>
            <a:tailEnd/>
          </a:ln>
          <a:effectLst/>
        </p:spPr>
        <p:txBody>
          <a:bodyPr vert="horz" wrap="square" lIns="98057" tIns="49031" rIns="98057" bIns="49031" numCol="1" anchor="t" anchorCtr="0" compatLnSpc="1">
            <a:prstTxWarp prst="textNoShape">
              <a:avLst/>
            </a:prstTxWarp>
          </a:bodyPr>
          <a:lstStyle>
            <a:lvl1pPr algn="r" eaLnBrk="1" hangingPunct="1">
              <a:buFont typeface="Times New Roman" panose="02020603050405020304" pitchFamily="18" charset="0"/>
              <a:buNone/>
              <a:defRPr sz="1500">
                <a:solidFill>
                  <a:srgbClr val="000000"/>
                </a:solidFill>
              </a:defRPr>
            </a:lvl1pPr>
          </a:lstStyle>
          <a:p>
            <a:pPr>
              <a:defRPr/>
            </a:pPr>
            <a:fld id="{032C8101-48D6-734F-BF0C-A6D5E09F1207}"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501644" r:id="rId1"/>
    <p:sldLayoutId id="2147501645" r:id="rId2"/>
    <p:sldLayoutId id="2147501646" r:id="rId3"/>
    <p:sldLayoutId id="2147501647" r:id="rId4"/>
    <p:sldLayoutId id="2147501648" r:id="rId5"/>
    <p:sldLayoutId id="2147501649" r:id="rId6"/>
    <p:sldLayoutId id="2147501650" r:id="rId7"/>
    <p:sldLayoutId id="2147501651" r:id="rId8"/>
    <p:sldLayoutId id="2147501652" r:id="rId9"/>
    <p:sldLayoutId id="2147501653" r:id="rId10"/>
    <p:sldLayoutId id="2147501654" r:id="rId11"/>
    <p:sldLayoutId id="2147501655" r:id="rId12"/>
    <p:sldLayoutId id="2147501656" r:id="rId13"/>
    <p:sldLayoutId id="2147501657" r:id="rId14"/>
    <p:sldLayoutId id="2147501658" r:id="rId15"/>
    <p:sldLayoutId id="2147501659" r:id="rId16"/>
  </p:sldLayoutIdLst>
  <p:txStyles>
    <p:titleStyle>
      <a:lvl1pPr algn="ctr" rtl="0" eaLnBrk="0" fontAlgn="base" hangingPunct="0">
        <a:spcBef>
          <a:spcPct val="0"/>
        </a:spcBef>
        <a:spcAft>
          <a:spcPct val="0"/>
        </a:spcAft>
        <a:defRPr sz="4900" b="1">
          <a:solidFill>
            <a:srgbClr val="66FFCC"/>
          </a:solidFill>
          <a:latin typeface="+mj-lt"/>
          <a:ea typeface="ＭＳ Ｐゴシック" pitchFamily="34" charset="-128"/>
          <a:cs typeface="ＭＳ Ｐゴシック" pitchFamily="1" charset="-128"/>
        </a:defRPr>
      </a:lvl1pPr>
      <a:lvl2pPr algn="ctr" rtl="0" eaLnBrk="0" fontAlgn="base" hangingPunct="0">
        <a:spcBef>
          <a:spcPct val="0"/>
        </a:spcBef>
        <a:spcAft>
          <a:spcPct val="0"/>
        </a:spcAft>
        <a:defRPr sz="4900" b="1">
          <a:solidFill>
            <a:srgbClr val="66FFCC"/>
          </a:solidFill>
          <a:latin typeface="Times New Roman" pitchFamily="18" charset="0"/>
          <a:ea typeface="ＭＳ Ｐゴシック" pitchFamily="34" charset="-128"/>
          <a:cs typeface="ＭＳ Ｐゴシック" pitchFamily="1" charset="-128"/>
        </a:defRPr>
      </a:lvl2pPr>
      <a:lvl3pPr algn="ctr" rtl="0" eaLnBrk="0" fontAlgn="base" hangingPunct="0">
        <a:spcBef>
          <a:spcPct val="0"/>
        </a:spcBef>
        <a:spcAft>
          <a:spcPct val="0"/>
        </a:spcAft>
        <a:defRPr sz="4900" b="1">
          <a:solidFill>
            <a:srgbClr val="66FFCC"/>
          </a:solidFill>
          <a:latin typeface="Times New Roman" pitchFamily="18" charset="0"/>
          <a:ea typeface="ＭＳ Ｐゴシック" pitchFamily="34" charset="-128"/>
          <a:cs typeface="ＭＳ Ｐゴシック" pitchFamily="1" charset="-128"/>
        </a:defRPr>
      </a:lvl3pPr>
      <a:lvl4pPr algn="ctr" rtl="0" eaLnBrk="0" fontAlgn="base" hangingPunct="0">
        <a:spcBef>
          <a:spcPct val="0"/>
        </a:spcBef>
        <a:spcAft>
          <a:spcPct val="0"/>
        </a:spcAft>
        <a:defRPr sz="4900" b="1">
          <a:solidFill>
            <a:srgbClr val="66FFCC"/>
          </a:solidFill>
          <a:latin typeface="Times New Roman" pitchFamily="18" charset="0"/>
          <a:ea typeface="ＭＳ Ｐゴシック" pitchFamily="34" charset="-128"/>
          <a:cs typeface="ＭＳ Ｐゴシック" pitchFamily="1" charset="-128"/>
        </a:defRPr>
      </a:lvl4pPr>
      <a:lvl5pPr algn="ctr" rtl="0" eaLnBrk="0" fontAlgn="base" hangingPunct="0">
        <a:spcBef>
          <a:spcPct val="0"/>
        </a:spcBef>
        <a:spcAft>
          <a:spcPct val="0"/>
        </a:spcAft>
        <a:defRPr sz="4900" b="1">
          <a:solidFill>
            <a:srgbClr val="66FFCC"/>
          </a:solidFill>
          <a:latin typeface="Times New Roman" pitchFamily="18" charset="0"/>
          <a:ea typeface="ＭＳ Ｐゴシック" pitchFamily="34" charset="-128"/>
          <a:cs typeface="ＭＳ Ｐゴシック" pitchFamily="1" charset="-128"/>
        </a:defRPr>
      </a:lvl5pPr>
      <a:lvl6pPr marL="490867" algn="ctr" rtl="0" fontAlgn="base">
        <a:spcBef>
          <a:spcPct val="0"/>
        </a:spcBef>
        <a:spcAft>
          <a:spcPct val="0"/>
        </a:spcAft>
        <a:defRPr sz="4900" b="1">
          <a:solidFill>
            <a:srgbClr val="66FFCC"/>
          </a:solidFill>
          <a:latin typeface="Times New Roman" pitchFamily="18" charset="0"/>
        </a:defRPr>
      </a:lvl6pPr>
      <a:lvl7pPr marL="981746" algn="ctr" rtl="0" fontAlgn="base">
        <a:spcBef>
          <a:spcPct val="0"/>
        </a:spcBef>
        <a:spcAft>
          <a:spcPct val="0"/>
        </a:spcAft>
        <a:defRPr sz="4900" b="1">
          <a:solidFill>
            <a:srgbClr val="66FFCC"/>
          </a:solidFill>
          <a:latin typeface="Times New Roman" pitchFamily="18" charset="0"/>
        </a:defRPr>
      </a:lvl7pPr>
      <a:lvl8pPr marL="1472623" algn="ctr" rtl="0" fontAlgn="base">
        <a:spcBef>
          <a:spcPct val="0"/>
        </a:spcBef>
        <a:spcAft>
          <a:spcPct val="0"/>
        </a:spcAft>
        <a:defRPr sz="4900" b="1">
          <a:solidFill>
            <a:srgbClr val="66FFCC"/>
          </a:solidFill>
          <a:latin typeface="Times New Roman" pitchFamily="18" charset="0"/>
        </a:defRPr>
      </a:lvl8pPr>
      <a:lvl9pPr marL="1963497" algn="ctr" rtl="0" fontAlgn="base">
        <a:spcBef>
          <a:spcPct val="0"/>
        </a:spcBef>
        <a:spcAft>
          <a:spcPct val="0"/>
        </a:spcAft>
        <a:defRPr sz="4900" b="1">
          <a:solidFill>
            <a:srgbClr val="66FFCC"/>
          </a:solidFill>
          <a:latin typeface="Times New Roman" pitchFamily="18" charset="0"/>
        </a:defRPr>
      </a:lvl9pPr>
    </p:titleStyle>
    <p:bodyStyle>
      <a:lvl1pPr marL="358775" indent="-358775" algn="l" rtl="0" eaLnBrk="0" fontAlgn="base" hangingPunct="0">
        <a:spcBef>
          <a:spcPct val="20000"/>
        </a:spcBef>
        <a:spcAft>
          <a:spcPct val="0"/>
        </a:spcAft>
        <a:buChar char="•"/>
        <a:defRPr sz="3500">
          <a:solidFill>
            <a:srgbClr val="FFFFFF"/>
          </a:solidFill>
          <a:latin typeface="+mn-lt"/>
          <a:ea typeface="ＭＳ Ｐゴシック" pitchFamily="34" charset="-128"/>
          <a:cs typeface="ＭＳ Ｐゴシック" pitchFamily="1" charset="-128"/>
        </a:defRPr>
      </a:lvl1pPr>
      <a:lvl2pPr marL="790575" indent="-298450" algn="l" rtl="0" eaLnBrk="0" fontAlgn="base" hangingPunct="0">
        <a:spcBef>
          <a:spcPct val="20000"/>
        </a:spcBef>
        <a:spcAft>
          <a:spcPct val="0"/>
        </a:spcAft>
        <a:buChar char="–"/>
        <a:defRPr sz="3100">
          <a:solidFill>
            <a:srgbClr val="FFFFFF"/>
          </a:solidFill>
          <a:latin typeface="+mn-lt"/>
          <a:ea typeface="ＭＳ Ｐゴシック" charset="-128"/>
        </a:defRPr>
      </a:lvl2pPr>
      <a:lvl3pPr marL="1219200" indent="-236538" algn="l" rtl="0" eaLnBrk="0" fontAlgn="base" hangingPunct="0">
        <a:spcBef>
          <a:spcPct val="20000"/>
        </a:spcBef>
        <a:spcAft>
          <a:spcPct val="0"/>
        </a:spcAft>
        <a:buChar char="•"/>
        <a:defRPr sz="2600">
          <a:solidFill>
            <a:srgbClr val="FFFFFF"/>
          </a:solidFill>
          <a:latin typeface="+mn-lt"/>
          <a:ea typeface="ＭＳ Ｐゴシック" charset="-128"/>
        </a:defRPr>
      </a:lvl3pPr>
      <a:lvl4pPr marL="1711325" indent="-236538" algn="l" rtl="0" eaLnBrk="0" fontAlgn="base" hangingPunct="0">
        <a:spcBef>
          <a:spcPct val="20000"/>
        </a:spcBef>
        <a:spcAft>
          <a:spcPct val="0"/>
        </a:spcAft>
        <a:buChar char="–"/>
        <a:defRPr sz="2200">
          <a:solidFill>
            <a:srgbClr val="FFFFFF"/>
          </a:solidFill>
          <a:latin typeface="+mn-lt"/>
          <a:ea typeface="ＭＳ Ｐゴシック" charset="-128"/>
        </a:defRPr>
      </a:lvl4pPr>
      <a:lvl5pPr marL="2201863" indent="-236538" algn="l" rtl="0" eaLnBrk="0" fontAlgn="base" hangingPunct="0">
        <a:spcBef>
          <a:spcPct val="20000"/>
        </a:spcBef>
        <a:spcAft>
          <a:spcPct val="0"/>
        </a:spcAft>
        <a:buChar char="»"/>
        <a:defRPr sz="2200">
          <a:solidFill>
            <a:srgbClr val="FFFFFF"/>
          </a:solidFill>
          <a:latin typeface="+mn-lt"/>
          <a:ea typeface="ＭＳ Ｐゴシック" charset="-128"/>
        </a:defRPr>
      </a:lvl5pPr>
      <a:lvl6pPr marL="2699818" indent="-245437" algn="l" rtl="0" fontAlgn="base">
        <a:spcBef>
          <a:spcPct val="20000"/>
        </a:spcBef>
        <a:spcAft>
          <a:spcPct val="0"/>
        </a:spcAft>
        <a:buChar char="»"/>
        <a:defRPr sz="2200">
          <a:solidFill>
            <a:srgbClr val="FFFFFF"/>
          </a:solidFill>
          <a:latin typeface="+mn-lt"/>
        </a:defRPr>
      </a:lvl6pPr>
      <a:lvl7pPr marL="3190678" indent="-245437" algn="l" rtl="0" fontAlgn="base">
        <a:spcBef>
          <a:spcPct val="20000"/>
        </a:spcBef>
        <a:spcAft>
          <a:spcPct val="0"/>
        </a:spcAft>
        <a:buChar char="»"/>
        <a:defRPr sz="2200">
          <a:solidFill>
            <a:srgbClr val="FFFFFF"/>
          </a:solidFill>
          <a:latin typeface="+mn-lt"/>
        </a:defRPr>
      </a:lvl7pPr>
      <a:lvl8pPr marL="3681557" indent="-245437" algn="l" rtl="0" fontAlgn="base">
        <a:spcBef>
          <a:spcPct val="20000"/>
        </a:spcBef>
        <a:spcAft>
          <a:spcPct val="0"/>
        </a:spcAft>
        <a:buChar char="»"/>
        <a:defRPr sz="2200">
          <a:solidFill>
            <a:srgbClr val="FFFFFF"/>
          </a:solidFill>
          <a:latin typeface="+mn-lt"/>
        </a:defRPr>
      </a:lvl8pPr>
      <a:lvl9pPr marL="4172422" indent="-245437" algn="l" rtl="0" fontAlgn="base">
        <a:spcBef>
          <a:spcPct val="20000"/>
        </a:spcBef>
        <a:spcAft>
          <a:spcPct val="0"/>
        </a:spcAft>
        <a:buChar char="»"/>
        <a:defRPr sz="2200">
          <a:solidFill>
            <a:srgbClr val="FFFFFF"/>
          </a:solidFill>
          <a:latin typeface="+mn-lt"/>
        </a:defRPr>
      </a:lvl9pPr>
    </p:bodyStyle>
    <p:otherStyle>
      <a:defPPr>
        <a:defRPr lang="it-IT"/>
      </a:defPPr>
      <a:lvl1pPr marL="0" algn="l" defTabSz="981746" rtl="0" eaLnBrk="1" latinLnBrk="0" hangingPunct="1">
        <a:defRPr sz="2000" kern="1200">
          <a:solidFill>
            <a:schemeClr val="tx1"/>
          </a:solidFill>
          <a:latin typeface="+mn-lt"/>
          <a:ea typeface="+mn-ea"/>
          <a:cs typeface="+mn-cs"/>
        </a:defRPr>
      </a:lvl1pPr>
      <a:lvl2pPr marL="490867" algn="l" defTabSz="981746" rtl="0" eaLnBrk="1" latinLnBrk="0" hangingPunct="1">
        <a:defRPr sz="2000" kern="1200">
          <a:solidFill>
            <a:schemeClr val="tx1"/>
          </a:solidFill>
          <a:latin typeface="+mn-lt"/>
          <a:ea typeface="+mn-ea"/>
          <a:cs typeface="+mn-cs"/>
        </a:defRPr>
      </a:lvl2pPr>
      <a:lvl3pPr marL="981746" algn="l" defTabSz="981746" rtl="0" eaLnBrk="1" latinLnBrk="0" hangingPunct="1">
        <a:defRPr sz="2000" kern="1200">
          <a:solidFill>
            <a:schemeClr val="tx1"/>
          </a:solidFill>
          <a:latin typeface="+mn-lt"/>
          <a:ea typeface="+mn-ea"/>
          <a:cs typeface="+mn-cs"/>
        </a:defRPr>
      </a:lvl3pPr>
      <a:lvl4pPr marL="1472623" algn="l" defTabSz="981746" rtl="0" eaLnBrk="1" latinLnBrk="0" hangingPunct="1">
        <a:defRPr sz="2000" kern="1200">
          <a:solidFill>
            <a:schemeClr val="tx1"/>
          </a:solidFill>
          <a:latin typeface="+mn-lt"/>
          <a:ea typeface="+mn-ea"/>
          <a:cs typeface="+mn-cs"/>
        </a:defRPr>
      </a:lvl4pPr>
      <a:lvl5pPr marL="1963497" algn="l" defTabSz="981746" rtl="0" eaLnBrk="1" latinLnBrk="0" hangingPunct="1">
        <a:defRPr sz="2000" kern="1200">
          <a:solidFill>
            <a:schemeClr val="tx1"/>
          </a:solidFill>
          <a:latin typeface="+mn-lt"/>
          <a:ea typeface="+mn-ea"/>
          <a:cs typeface="+mn-cs"/>
        </a:defRPr>
      </a:lvl5pPr>
      <a:lvl6pPr marL="2454373" algn="l" defTabSz="981746" rtl="0" eaLnBrk="1" latinLnBrk="0" hangingPunct="1">
        <a:defRPr sz="2000" kern="1200">
          <a:solidFill>
            <a:schemeClr val="tx1"/>
          </a:solidFill>
          <a:latin typeface="+mn-lt"/>
          <a:ea typeface="+mn-ea"/>
          <a:cs typeface="+mn-cs"/>
        </a:defRPr>
      </a:lvl6pPr>
      <a:lvl7pPr marL="2945231" algn="l" defTabSz="981746" rtl="0" eaLnBrk="1" latinLnBrk="0" hangingPunct="1">
        <a:defRPr sz="2000" kern="1200">
          <a:solidFill>
            <a:schemeClr val="tx1"/>
          </a:solidFill>
          <a:latin typeface="+mn-lt"/>
          <a:ea typeface="+mn-ea"/>
          <a:cs typeface="+mn-cs"/>
        </a:defRPr>
      </a:lvl7pPr>
      <a:lvl8pPr marL="3436111" algn="l" defTabSz="981746" rtl="0" eaLnBrk="1" latinLnBrk="0" hangingPunct="1">
        <a:defRPr sz="2000" kern="1200">
          <a:solidFill>
            <a:schemeClr val="tx1"/>
          </a:solidFill>
          <a:latin typeface="+mn-lt"/>
          <a:ea typeface="+mn-ea"/>
          <a:cs typeface="+mn-cs"/>
        </a:defRPr>
      </a:lvl8pPr>
      <a:lvl9pPr marL="3926991" algn="l" defTabSz="981746"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C:\Users\Rodolfo Capanna\Desktop\pisa e universita\074_Stemma-Mediceo.jpg">
            <a:extLst>
              <a:ext uri="{FF2B5EF4-FFF2-40B4-BE49-F238E27FC236}">
                <a16:creationId xmlns:a16="http://schemas.microsoft.com/office/drawing/2014/main" id="{7776C8AA-55AD-09CB-D915-E6A51AF09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10099675" cy="750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Gruppo 3">
            <a:extLst>
              <a:ext uri="{FF2B5EF4-FFF2-40B4-BE49-F238E27FC236}">
                <a16:creationId xmlns:a16="http://schemas.microsoft.com/office/drawing/2014/main" id="{3581C587-7C5E-0DD7-3D8A-BD2E1D7437A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316" y="6365154"/>
            <a:ext cx="1167060" cy="108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8" name="CasellaDiTesto 1">
            <a:extLst>
              <a:ext uri="{FF2B5EF4-FFF2-40B4-BE49-F238E27FC236}">
                <a16:creationId xmlns:a16="http://schemas.microsoft.com/office/drawing/2014/main" id="{78877C6C-463F-0E59-9DEB-71FB9A34F6C8}"/>
              </a:ext>
            </a:extLst>
          </p:cNvPr>
          <p:cNvSpPr txBox="1">
            <a:spLocks noChangeArrowheads="1"/>
          </p:cNvSpPr>
          <p:nvPr/>
        </p:nvSpPr>
        <p:spPr bwMode="auto">
          <a:xfrm>
            <a:off x="2735263" y="5480273"/>
            <a:ext cx="4954587" cy="531812"/>
          </a:xfrm>
          <a:prstGeom prst="rect">
            <a:avLst/>
          </a:prstGeom>
          <a:solidFill>
            <a:schemeClr val="accent2">
              <a:lumMod val="75000"/>
            </a:schemeClr>
          </a:solidFill>
          <a:ln>
            <a:noFill/>
          </a:ln>
        </p:spPr>
        <p:txBody>
          <a:bodyPr wrap="none" lIns="100608" tIns="50307" rIns="100608" bIns="50307">
            <a:spAutoFit/>
          </a:bodyPr>
          <a:lstStyle>
            <a:lvl1pPr defTabSz="1004888">
              <a:defRPr sz="2400">
                <a:solidFill>
                  <a:schemeClr val="tx1"/>
                </a:solidFill>
                <a:latin typeface="Arial" panose="020B0604020202020204" pitchFamily="34" charset="0"/>
                <a:ea typeface="ＭＳ Ｐゴシック" panose="020B0600070205080204" pitchFamily="34" charset="-128"/>
              </a:defRPr>
            </a:lvl1pPr>
            <a:lvl2pPr marL="37931725" indent="-37474525" defTabSz="100488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buFont typeface="Times New Roman" panose="02020603050405020304" pitchFamily="18" charset="0"/>
              <a:buNone/>
              <a:defRPr/>
            </a:pPr>
            <a:r>
              <a:rPr lang="en-US" altLang="it-IT" sz="2800" b="1" i="1" dirty="0">
                <a:solidFill>
                  <a:srgbClr val="FFFFFF"/>
                </a:solidFill>
                <a:ea typeface="Arial Unicode MS" panose="020B0604020202020204" pitchFamily="34" charset="-128"/>
                <a:cs typeface="Arial Unicode MS" panose="020B0604020202020204" pitchFamily="34" charset="-128"/>
              </a:rPr>
              <a:t>Prof. Rodolfo </a:t>
            </a:r>
            <a:r>
              <a:rPr lang="en-US" altLang="it-IT" sz="2800" b="1" i="1" dirty="0" err="1">
                <a:solidFill>
                  <a:srgbClr val="FFFFFF"/>
                </a:solidFill>
                <a:ea typeface="Arial Unicode MS" panose="020B0604020202020204" pitchFamily="34" charset="-128"/>
                <a:cs typeface="Arial Unicode MS" panose="020B0604020202020204" pitchFamily="34" charset="-128"/>
              </a:rPr>
              <a:t>Capanna</a:t>
            </a:r>
            <a:r>
              <a:rPr lang="en-US" altLang="it-IT" sz="2800" b="1" i="1" dirty="0">
                <a:solidFill>
                  <a:srgbClr val="FFFFFF"/>
                </a:solidFill>
                <a:ea typeface="Arial Unicode MS" panose="020B0604020202020204" pitchFamily="34" charset="-128"/>
                <a:cs typeface="Arial Unicode MS" panose="020B0604020202020204" pitchFamily="34" charset="-128"/>
              </a:rPr>
              <a:t> M.D.</a:t>
            </a:r>
          </a:p>
        </p:txBody>
      </p:sp>
      <p:sp>
        <p:nvSpPr>
          <p:cNvPr id="9" name="Rectangle 3">
            <a:extLst>
              <a:ext uri="{FF2B5EF4-FFF2-40B4-BE49-F238E27FC236}">
                <a16:creationId xmlns:a16="http://schemas.microsoft.com/office/drawing/2014/main" id="{12418AF8-88BC-7E6C-E971-A1D2953A4D7B}"/>
              </a:ext>
            </a:extLst>
          </p:cNvPr>
          <p:cNvSpPr>
            <a:spLocks noChangeArrowheads="1"/>
          </p:cNvSpPr>
          <p:nvPr/>
        </p:nvSpPr>
        <p:spPr bwMode="auto">
          <a:xfrm>
            <a:off x="997743" y="70997"/>
            <a:ext cx="8104188" cy="1224136"/>
          </a:xfrm>
          <a:prstGeom prst="rect">
            <a:avLst/>
          </a:prstGeom>
          <a:solidFill>
            <a:schemeClr val="accent2">
              <a:lumMod val="75000"/>
            </a:schemeClr>
          </a:solidFill>
          <a:ln>
            <a:noFill/>
          </a:ln>
        </p:spPr>
        <p:txBody>
          <a:bodyPr lIns="100382" tIns="50194" rIns="100382" bIns="50194" anchor="ctr"/>
          <a:lstStyle>
            <a:lvl1pPr defTabSz="1003300">
              <a:defRPr sz="2400">
                <a:solidFill>
                  <a:schemeClr val="tx1"/>
                </a:solidFill>
                <a:latin typeface="Arial" panose="020B0604020202020204" pitchFamily="34" charset="0"/>
                <a:ea typeface="ＭＳ Ｐゴシック" panose="020B0600070205080204" pitchFamily="34" charset="-128"/>
              </a:defRPr>
            </a:lvl1pPr>
            <a:lvl2pPr marL="37931725" indent="-37474525" defTabSz="10033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buFont typeface="Times New Roman" panose="02020603050405020304" pitchFamily="18" charset="0"/>
              <a:buNone/>
              <a:defRPr/>
            </a:pPr>
            <a:r>
              <a:rPr lang="en-US" altLang="it-IT" sz="4400" b="1" dirty="0" err="1">
                <a:solidFill>
                  <a:srgbClr val="FFFFFF"/>
                </a:solidFill>
                <a:latin typeface="Times New Roman" panose="02020603050405020304" pitchFamily="18" charset="0"/>
              </a:rPr>
              <a:t>Crioterapia:Tecnica</a:t>
            </a:r>
            <a:r>
              <a:rPr lang="en-US" altLang="it-IT" sz="4400" b="1" dirty="0">
                <a:solidFill>
                  <a:srgbClr val="FFFFFF"/>
                </a:solidFill>
                <a:latin typeface="Times New Roman" panose="02020603050405020304" pitchFamily="18" charset="0"/>
              </a:rPr>
              <a:t> </a:t>
            </a:r>
            <a:r>
              <a:rPr lang="en-US" altLang="it-IT" sz="4400" b="1" dirty="0" err="1">
                <a:solidFill>
                  <a:srgbClr val="FFFFFF"/>
                </a:solidFill>
                <a:latin typeface="Times New Roman" panose="02020603050405020304" pitchFamily="18" charset="0"/>
              </a:rPr>
              <a:t>Chirurgica</a:t>
            </a:r>
            <a:r>
              <a:rPr lang="en-US" altLang="it-IT" sz="4400" b="1" dirty="0">
                <a:solidFill>
                  <a:srgbClr val="FFFFFF"/>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uppo 7">
            <a:extLst>
              <a:ext uri="{FF2B5EF4-FFF2-40B4-BE49-F238E27FC236}">
                <a16:creationId xmlns:a16="http://schemas.microsoft.com/office/drawing/2014/main" id="{546D3201-0D3D-58A7-5964-20655AA1961C}"/>
              </a:ext>
            </a:extLst>
          </p:cNvPr>
          <p:cNvGrpSpPr>
            <a:grpSpLocks/>
          </p:cNvGrpSpPr>
          <p:nvPr/>
        </p:nvGrpSpPr>
        <p:grpSpPr bwMode="auto">
          <a:xfrm>
            <a:off x="2087563" y="323850"/>
            <a:ext cx="5500687" cy="4254500"/>
            <a:chOff x="2087984" y="467469"/>
            <a:chExt cx="5500043" cy="4255542"/>
          </a:xfrm>
        </p:grpSpPr>
        <p:pic>
          <p:nvPicPr>
            <p:cNvPr id="117764" name="Picture 2">
              <a:extLst>
                <a:ext uri="{FF2B5EF4-FFF2-40B4-BE49-F238E27FC236}">
                  <a16:creationId xmlns:a16="http://schemas.microsoft.com/office/drawing/2014/main" id="{EB1141B6-01E0-9CD0-0D9E-20A196953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777" r="12868" b="4045"/>
            <a:stretch>
              <a:fillRect/>
            </a:stretch>
          </p:blipFill>
          <p:spPr bwMode="auto">
            <a:xfrm>
              <a:off x="2087984" y="467469"/>
              <a:ext cx="5500043" cy="425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pic>
        <p:sp>
          <p:nvSpPr>
            <p:cNvPr id="117765" name="Rettangolo 1">
              <a:extLst>
                <a:ext uri="{FF2B5EF4-FFF2-40B4-BE49-F238E27FC236}">
                  <a16:creationId xmlns:a16="http://schemas.microsoft.com/office/drawing/2014/main" id="{168B5C9A-220D-1FAB-0F9E-A09DE15C9633}"/>
                </a:ext>
              </a:extLst>
            </p:cNvPr>
            <p:cNvSpPr>
              <a:spLocks noChangeArrowheads="1"/>
            </p:cNvSpPr>
            <p:nvPr/>
          </p:nvSpPr>
          <p:spPr bwMode="auto">
            <a:xfrm>
              <a:off x="5190673" y="467469"/>
              <a:ext cx="2397354" cy="19288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anose="02020603050405020304" pitchFamily="18" charset="0"/>
                <a:buNone/>
              </a:pPr>
              <a:endParaRPr lang="it-IT" altLang="it-IT">
                <a:solidFill>
                  <a:srgbClr val="000000"/>
                </a:solidFill>
              </a:endParaRPr>
            </a:p>
          </p:txBody>
        </p:sp>
        <p:sp>
          <p:nvSpPr>
            <p:cNvPr id="117766" name="Rettangolo 2">
              <a:extLst>
                <a:ext uri="{FF2B5EF4-FFF2-40B4-BE49-F238E27FC236}">
                  <a16:creationId xmlns:a16="http://schemas.microsoft.com/office/drawing/2014/main" id="{9C1CF093-6989-84A7-57C5-6895D67ADC2A}"/>
                </a:ext>
              </a:extLst>
            </p:cNvPr>
            <p:cNvSpPr>
              <a:spLocks noChangeArrowheads="1"/>
            </p:cNvSpPr>
            <p:nvPr/>
          </p:nvSpPr>
          <p:spPr bwMode="auto">
            <a:xfrm>
              <a:off x="6774848" y="2396357"/>
              <a:ext cx="813179" cy="28803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anose="02020603050405020304" pitchFamily="18" charset="0"/>
                <a:buNone/>
              </a:pPr>
              <a:endParaRPr lang="it-IT" altLang="it-IT">
                <a:solidFill>
                  <a:srgbClr val="000000"/>
                </a:solidFill>
              </a:endParaRPr>
            </a:p>
          </p:txBody>
        </p:sp>
      </p:grpSp>
      <p:sp>
        <p:nvSpPr>
          <p:cNvPr id="117763" name="CasellaDiTesto 12">
            <a:extLst>
              <a:ext uri="{FF2B5EF4-FFF2-40B4-BE49-F238E27FC236}">
                <a16:creationId xmlns:a16="http://schemas.microsoft.com/office/drawing/2014/main" id="{E5EA80A2-D9CA-7515-5C09-E9B469BE05C4}"/>
              </a:ext>
            </a:extLst>
          </p:cNvPr>
          <p:cNvSpPr txBox="1">
            <a:spLocks noChangeArrowheads="1"/>
          </p:cNvSpPr>
          <p:nvPr/>
        </p:nvSpPr>
        <p:spPr bwMode="auto">
          <a:xfrm>
            <a:off x="539750" y="4702175"/>
            <a:ext cx="90011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sz="2800" b="1">
                <a:solidFill>
                  <a:srgbClr val="FFFFFF"/>
                </a:solidFill>
                <a:latin typeface="Times New Roman" panose="02020603050405020304" pitchFamily="18" charset="0"/>
              </a:rPr>
              <a:t>Il trattamento crioterapico può essere effettuato versando azoto liquido direttamente nella cavità attraverso un imbuto  .  Attenzione a sigillare  il passaggio con gelfoam per evitare l’espansione del liquido nelle parti molli. Queste devono essere sempre protette con nuove garze imbevute in acqua tiepida. </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a:extLst>
              <a:ext uri="{FF2B5EF4-FFF2-40B4-BE49-F238E27FC236}">
                <a16:creationId xmlns:a16="http://schemas.microsoft.com/office/drawing/2014/main" id="{748BBCAF-8781-AB47-4B8A-CCFADC630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1443038"/>
            <a:ext cx="3776662"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pic>
      <p:pic>
        <p:nvPicPr>
          <p:cNvPr id="119811" name="Picture 4">
            <a:extLst>
              <a:ext uri="{FF2B5EF4-FFF2-40B4-BE49-F238E27FC236}">
                <a16:creationId xmlns:a16="http://schemas.microsoft.com/office/drawing/2014/main" id="{A6598F62-C1D0-6990-4CA2-1E78240BF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171450"/>
            <a:ext cx="35750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pic>
      <p:pic>
        <p:nvPicPr>
          <p:cNvPr id="119812" name="Picture 5">
            <a:extLst>
              <a:ext uri="{FF2B5EF4-FFF2-40B4-BE49-F238E27FC236}">
                <a16:creationId xmlns:a16="http://schemas.microsoft.com/office/drawing/2014/main" id="{FBF0B19D-6F7F-16A2-FB06-5F5D33742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288" y="671513"/>
            <a:ext cx="3525837"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pic>
      <p:sp>
        <p:nvSpPr>
          <p:cNvPr id="119813" name="CasellaDiTesto 5">
            <a:extLst>
              <a:ext uri="{FF2B5EF4-FFF2-40B4-BE49-F238E27FC236}">
                <a16:creationId xmlns:a16="http://schemas.microsoft.com/office/drawing/2014/main" id="{75FE5EF7-F49E-ADA1-DD6C-F59D8B0B7D46}"/>
              </a:ext>
            </a:extLst>
          </p:cNvPr>
          <p:cNvSpPr txBox="1">
            <a:spLocks noChangeArrowheads="1"/>
          </p:cNvSpPr>
          <p:nvPr/>
        </p:nvSpPr>
        <p:spPr bwMode="auto">
          <a:xfrm>
            <a:off x="428625" y="2987675"/>
            <a:ext cx="54038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sz="2800" b="1">
                <a:solidFill>
                  <a:srgbClr val="FFFFFF"/>
                </a:solidFill>
                <a:latin typeface="Times New Roman" panose="02020603050405020304" pitchFamily="18" charset="0"/>
              </a:rPr>
              <a:t>La bocca dell’ imbuto deve avere</a:t>
            </a:r>
          </a:p>
          <a:p>
            <a:pPr algn="ctr"/>
            <a:r>
              <a:rPr lang="it-IT" altLang="it-IT" sz="2800" b="1">
                <a:solidFill>
                  <a:srgbClr val="FFFFFF"/>
                </a:solidFill>
                <a:latin typeface="Times New Roman" panose="02020603050405020304" pitchFamily="18" charset="0"/>
              </a:rPr>
              <a:t> dimensioni variabili  per essere </a:t>
            </a:r>
          </a:p>
          <a:p>
            <a:pPr algn="ctr"/>
            <a:r>
              <a:rPr lang="it-IT" altLang="it-IT" sz="2800" b="1">
                <a:solidFill>
                  <a:srgbClr val="FFFFFF"/>
                </a:solidFill>
                <a:latin typeface="Times New Roman" panose="02020603050405020304" pitchFamily="18" charset="0"/>
              </a:rPr>
              <a:t>compatibile con le dimensioni </a:t>
            </a:r>
          </a:p>
          <a:p>
            <a:pPr algn="ctr"/>
            <a:r>
              <a:rPr lang="it-IT" altLang="it-IT" sz="2800" b="1">
                <a:solidFill>
                  <a:srgbClr val="FFFFFF"/>
                </a:solidFill>
                <a:latin typeface="Times New Roman" panose="02020603050405020304" pitchFamily="18" charset="0"/>
              </a:rPr>
              <a:t>della finestra. </a:t>
            </a:r>
          </a:p>
          <a:p>
            <a:pPr algn="ctr"/>
            <a:r>
              <a:rPr lang="it-IT" altLang="it-IT" sz="2800" b="1">
                <a:solidFill>
                  <a:srgbClr val="FFFFFF"/>
                </a:solidFill>
                <a:latin typeface="Times New Roman" panose="02020603050405020304" pitchFamily="18" charset="0"/>
              </a:rPr>
              <a:t> La tecnica è grossolana,</a:t>
            </a:r>
          </a:p>
          <a:p>
            <a:pPr algn="ctr"/>
            <a:r>
              <a:rPr lang="it-IT" altLang="it-IT" sz="2800" b="1">
                <a:solidFill>
                  <a:srgbClr val="FFFFFF"/>
                </a:solidFill>
                <a:latin typeface="Times New Roman" panose="02020603050405020304" pitchFamily="18" charset="0"/>
              </a:rPr>
              <a:t>difficilmente controllabile</a:t>
            </a:r>
          </a:p>
          <a:p>
            <a:pPr algn="ctr"/>
            <a:r>
              <a:rPr lang="it-IT" altLang="it-IT" sz="2800" b="1">
                <a:solidFill>
                  <a:srgbClr val="FFFFFF"/>
                </a:solidFill>
                <a:latin typeface="Times New Roman" panose="02020603050405020304" pitchFamily="18" charset="0"/>
              </a:rPr>
              <a:t> sia per i tempi di applicazione</a:t>
            </a:r>
          </a:p>
          <a:p>
            <a:pPr algn="ctr"/>
            <a:r>
              <a:rPr lang="it-IT" altLang="it-IT" sz="2800" b="1">
                <a:solidFill>
                  <a:srgbClr val="FFFFFF"/>
                </a:solidFill>
                <a:latin typeface="Times New Roman" panose="02020603050405020304" pitchFamily="18" charset="0"/>
              </a:rPr>
              <a:t> sia per l’estensione spaziale </a:t>
            </a:r>
          </a:p>
          <a:p>
            <a:pPr algn="ctr"/>
            <a:r>
              <a:rPr lang="it-IT" altLang="it-IT" sz="2800" b="1">
                <a:solidFill>
                  <a:srgbClr val="FFFFFF"/>
                </a:solidFill>
                <a:latin typeface="Times New Roman" panose="02020603050405020304" pitchFamily="18" charset="0"/>
              </a:rPr>
              <a:t>del congelamento e a rischio di complicazioni.</a:t>
            </a:r>
          </a:p>
        </p:txBody>
      </p:sp>
    </p:spTree>
    <p:extLst>
      <p:ext uri="{BB962C8B-B14F-4D97-AF65-F5344CB8AC3E}">
        <p14:creationId xmlns:p14="http://schemas.microsoft.com/office/powerpoint/2010/main" val="355714228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70DD8EDE-D0F5-C760-9BAD-9878579AB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250825"/>
            <a:ext cx="6067425"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CasellaDiTesto 3">
            <a:extLst>
              <a:ext uri="{FF2B5EF4-FFF2-40B4-BE49-F238E27FC236}">
                <a16:creationId xmlns:a16="http://schemas.microsoft.com/office/drawing/2014/main" id="{41B4F4EE-3955-21A0-7B88-1431A70DB757}"/>
              </a:ext>
            </a:extLst>
          </p:cNvPr>
          <p:cNvSpPr txBox="1">
            <a:spLocks noChangeArrowheads="1"/>
          </p:cNvSpPr>
          <p:nvPr/>
        </p:nvSpPr>
        <p:spPr bwMode="auto">
          <a:xfrm>
            <a:off x="1584325" y="5724525"/>
            <a:ext cx="72009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sz="2800" b="1">
                <a:solidFill>
                  <a:srgbClr val="FFFFFF"/>
                </a:solidFill>
                <a:latin typeface="Times New Roman" panose="02020603050405020304" pitchFamily="18" charset="0"/>
              </a:rPr>
              <a:t>Un miglioramento si è ottenuto con l’introduzione di serbatoi con effetto spray diretto sulle pareti ossee della cavità.</a:t>
            </a:r>
            <a:endParaRPr lang="it-IT" altLang="it-IT" sz="2800" b="1">
              <a:solidFill>
                <a:srgbClr val="FFFFFF"/>
              </a:solidFill>
            </a:endParaRPr>
          </a:p>
        </p:txBody>
      </p:sp>
    </p:spTree>
    <p:extLst>
      <p:ext uri="{BB962C8B-B14F-4D97-AF65-F5344CB8AC3E}">
        <p14:creationId xmlns:p14="http://schemas.microsoft.com/office/powerpoint/2010/main" val="271988325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E8E6D16-BE98-FD30-5193-54C851C2D9B0}"/>
              </a:ext>
            </a:extLst>
          </p:cNvPr>
          <p:cNvSpPr txBox="1">
            <a:spLocks noChangeArrowheads="1"/>
          </p:cNvSpPr>
          <p:nvPr/>
        </p:nvSpPr>
        <p:spPr>
          <a:xfrm>
            <a:off x="119063" y="49213"/>
            <a:ext cx="2660650" cy="527050"/>
          </a:xfrm>
          <a:prstGeom prst="rect">
            <a:avLst/>
          </a:prstGeom>
          <a:solidFill>
            <a:schemeClr val="tx2">
              <a:lumMod val="60000"/>
              <a:lumOff val="40000"/>
            </a:schemeClr>
          </a:solidFill>
        </p:spPr>
        <p:txBody>
          <a:bodyPr lIns="100796" tIns="50398" rIns="100796" bIns="50398" anchor="ctr"/>
          <a:lstStyle/>
          <a:p>
            <a:pPr defTabSz="1007943" eaLnBrk="1" fontAlgn="auto" hangingPunct="1">
              <a:lnSpc>
                <a:spcPct val="140000"/>
              </a:lnSpc>
              <a:spcAft>
                <a:spcPts val="0"/>
              </a:spcAft>
              <a:buClr>
                <a:srgbClr val="000000"/>
              </a:buClr>
              <a:buSzPct val="100000"/>
              <a:buFont typeface="Times New Roman" panose="02020603050405020304" pitchFamily="18" charset="0"/>
              <a:buNone/>
              <a:defRPr/>
            </a:pPr>
            <a:r>
              <a:rPr lang="it-IT" sz="2646" dirty="0">
                <a:solidFill>
                  <a:srgbClr val="FFFF00"/>
                </a:solidFill>
                <a:latin typeface="Arial" charset="0"/>
                <a:ea typeface="+mj-ea"/>
                <a:cs typeface="+mj-cs"/>
              </a:rPr>
              <a:t>Note di tecnica</a:t>
            </a:r>
            <a:endParaRPr lang="it-IT" sz="2646" dirty="0">
              <a:solidFill>
                <a:srgbClr val="FFFFFF"/>
              </a:solidFill>
              <a:latin typeface="Arial" charset="0"/>
              <a:ea typeface="+mj-ea"/>
              <a:cs typeface="+mj-cs"/>
            </a:endParaRPr>
          </a:p>
        </p:txBody>
      </p:sp>
      <p:sp>
        <p:nvSpPr>
          <p:cNvPr id="4" name="Ovale 3">
            <a:extLst>
              <a:ext uri="{FF2B5EF4-FFF2-40B4-BE49-F238E27FC236}">
                <a16:creationId xmlns:a16="http://schemas.microsoft.com/office/drawing/2014/main" id="{BC01FCA6-6820-1386-F83A-B29CB84F9BE6}"/>
              </a:ext>
            </a:extLst>
          </p:cNvPr>
          <p:cNvSpPr/>
          <p:nvPr/>
        </p:nvSpPr>
        <p:spPr>
          <a:xfrm>
            <a:off x="198438" y="842963"/>
            <a:ext cx="357187" cy="317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943"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it-IT">
              <a:solidFill>
                <a:prstClr val="white"/>
              </a:solidFill>
            </a:endParaRPr>
          </a:p>
        </p:txBody>
      </p:sp>
      <p:sp>
        <p:nvSpPr>
          <p:cNvPr id="7" name="Ovale 6">
            <a:extLst>
              <a:ext uri="{FF2B5EF4-FFF2-40B4-BE49-F238E27FC236}">
                <a16:creationId xmlns:a16="http://schemas.microsoft.com/office/drawing/2014/main" id="{ABC513BE-6C32-12D0-FA49-56BADE14F5F9}"/>
              </a:ext>
            </a:extLst>
          </p:cNvPr>
          <p:cNvSpPr/>
          <p:nvPr/>
        </p:nvSpPr>
        <p:spPr>
          <a:xfrm>
            <a:off x="198438" y="1477963"/>
            <a:ext cx="357187" cy="317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943"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it-IT">
              <a:solidFill>
                <a:prstClr val="white"/>
              </a:solidFill>
            </a:endParaRPr>
          </a:p>
        </p:txBody>
      </p:sp>
      <p:sp>
        <p:nvSpPr>
          <p:cNvPr id="8" name="Ovale 7">
            <a:extLst>
              <a:ext uri="{FF2B5EF4-FFF2-40B4-BE49-F238E27FC236}">
                <a16:creationId xmlns:a16="http://schemas.microsoft.com/office/drawing/2014/main" id="{52229A9E-A8B5-AC24-CBE4-E05478933DD1}"/>
              </a:ext>
            </a:extLst>
          </p:cNvPr>
          <p:cNvSpPr/>
          <p:nvPr/>
        </p:nvSpPr>
        <p:spPr>
          <a:xfrm>
            <a:off x="198438" y="2112963"/>
            <a:ext cx="357187" cy="317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943"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it-IT">
              <a:solidFill>
                <a:prstClr val="white"/>
              </a:solidFill>
            </a:endParaRPr>
          </a:p>
        </p:txBody>
      </p:sp>
      <p:sp>
        <p:nvSpPr>
          <p:cNvPr id="9" name="Ovale 8">
            <a:extLst>
              <a:ext uri="{FF2B5EF4-FFF2-40B4-BE49-F238E27FC236}">
                <a16:creationId xmlns:a16="http://schemas.microsoft.com/office/drawing/2014/main" id="{41EF8C45-03DF-C1D9-7DDE-A03DB77226AA}"/>
              </a:ext>
            </a:extLst>
          </p:cNvPr>
          <p:cNvSpPr/>
          <p:nvPr/>
        </p:nvSpPr>
        <p:spPr>
          <a:xfrm>
            <a:off x="277813" y="4494213"/>
            <a:ext cx="357187" cy="317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7943" eaLnBrk="1" fontAlgn="auto" hangingPunct="1">
              <a:lnSpc>
                <a:spcPct val="93000"/>
              </a:lnSpc>
              <a:spcBef>
                <a:spcPts val="0"/>
              </a:spcBef>
              <a:spcAft>
                <a:spcPts val="0"/>
              </a:spcAft>
              <a:buClr>
                <a:srgbClr val="000000"/>
              </a:buClr>
              <a:buSzPct val="100000"/>
              <a:buFont typeface="Times New Roman" panose="02020603050405020304" pitchFamily="18" charset="0"/>
              <a:buNone/>
              <a:defRPr/>
            </a:pPr>
            <a:endParaRPr lang="it-IT">
              <a:solidFill>
                <a:prstClr val="white"/>
              </a:solidFill>
            </a:endParaRPr>
          </a:p>
        </p:txBody>
      </p:sp>
      <p:pic>
        <p:nvPicPr>
          <p:cNvPr id="89094" name="Immagine 9" descr="Isoterme Sonde.jpg">
            <a:extLst>
              <a:ext uri="{FF2B5EF4-FFF2-40B4-BE49-F238E27FC236}">
                <a16:creationId xmlns:a16="http://schemas.microsoft.com/office/drawing/2014/main" id="{26950C1B-7132-E53A-41E4-7E02E52E0D81}"/>
              </a:ext>
            </a:extLst>
          </p:cNvPr>
          <p:cNvPicPr>
            <a:picLocks noChangeAspect="1"/>
          </p:cNvPicPr>
          <p:nvPr/>
        </p:nvPicPr>
        <p:blipFill>
          <a:blip r:embed="rId2">
            <a:extLst>
              <a:ext uri="{28A0092B-C50C-407E-A947-70E740481C1C}">
                <a14:useLocalDpi xmlns:a14="http://schemas.microsoft.com/office/drawing/2010/main" val="0"/>
              </a:ext>
            </a:extLst>
          </a:blip>
          <a:srcRect l="73917" b="25587"/>
          <a:stretch>
            <a:fillRect/>
          </a:stretch>
        </p:blipFill>
        <p:spPr bwMode="auto">
          <a:xfrm>
            <a:off x="7421563" y="0"/>
            <a:ext cx="2595562"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Immagine 10" descr="CIMG6666.JPG">
            <a:extLst>
              <a:ext uri="{FF2B5EF4-FFF2-40B4-BE49-F238E27FC236}">
                <a16:creationId xmlns:a16="http://schemas.microsoft.com/office/drawing/2014/main" id="{BF8F4542-93B5-3409-23C0-097B576A98F4}"/>
              </a:ext>
            </a:extLst>
          </p:cNvPr>
          <p:cNvPicPr>
            <a:picLocks noChangeAspect="1"/>
          </p:cNvPicPr>
          <p:nvPr/>
        </p:nvPicPr>
        <p:blipFill>
          <a:blip r:embed="rId3">
            <a:extLst>
              <a:ext uri="{28A0092B-C50C-407E-A947-70E740481C1C}">
                <a14:useLocalDpi xmlns:a14="http://schemas.microsoft.com/office/drawing/2010/main" val="0"/>
              </a:ext>
            </a:extLst>
          </a:blip>
          <a:srcRect t="18752" r="14189" b="4961"/>
          <a:stretch>
            <a:fillRect/>
          </a:stretch>
        </p:blipFill>
        <p:spPr bwMode="auto">
          <a:xfrm>
            <a:off x="5992813" y="4891088"/>
            <a:ext cx="40481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Immagine 11" descr="CIMG5878.JPG">
            <a:extLst>
              <a:ext uri="{FF2B5EF4-FFF2-40B4-BE49-F238E27FC236}">
                <a16:creationId xmlns:a16="http://schemas.microsoft.com/office/drawing/2014/main" id="{C54EF9FD-C5B7-ACA4-6C06-9429FE4A7A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6175" y="4891088"/>
            <a:ext cx="3557588"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93E181AF-5957-2EF4-2337-E09BEEFF5501}"/>
              </a:ext>
            </a:extLst>
          </p:cNvPr>
          <p:cNvSpPr txBox="1">
            <a:spLocks noChangeArrowheads="1"/>
          </p:cNvSpPr>
          <p:nvPr/>
        </p:nvSpPr>
        <p:spPr>
          <a:xfrm>
            <a:off x="555625" y="2271713"/>
            <a:ext cx="9564688" cy="1023937"/>
          </a:xfrm>
          <a:prstGeom prst="rect">
            <a:avLst/>
          </a:prstGeom>
        </p:spPr>
        <p:txBody>
          <a:bodyPr lIns="100796" tIns="50398" rIns="100796" bIns="50398" anchor="ctr"/>
          <a:lstStyle/>
          <a:p>
            <a:pPr defTabSz="1007943" eaLnBrk="1" fontAlgn="auto" hangingPunct="1">
              <a:lnSpc>
                <a:spcPct val="140000"/>
              </a:lnSpc>
              <a:spcAft>
                <a:spcPts val="0"/>
              </a:spcAft>
              <a:buClr>
                <a:srgbClr val="000000"/>
              </a:buClr>
              <a:buSzPct val="100000"/>
              <a:buFont typeface="Times New Roman" panose="02020603050405020304" pitchFamily="18" charset="0"/>
              <a:buNone/>
              <a:defRPr/>
            </a:pPr>
            <a:r>
              <a:rPr lang="it-IT" sz="3086" dirty="0">
                <a:solidFill>
                  <a:schemeClr val="accent5">
                    <a:lumMod val="20000"/>
                    <a:lumOff val="80000"/>
                  </a:schemeClr>
                </a:solidFill>
                <a:latin typeface="Arial" charset="0"/>
                <a:ea typeface="+mn-ea"/>
              </a:rPr>
              <a:t>Utilizzo di strumento a sonde</a:t>
            </a:r>
          </a:p>
          <a:p>
            <a:pPr defTabSz="1007943" eaLnBrk="1" fontAlgn="auto" hangingPunct="1">
              <a:lnSpc>
                <a:spcPct val="140000"/>
              </a:lnSpc>
              <a:spcAft>
                <a:spcPts val="0"/>
              </a:spcAft>
              <a:buClr>
                <a:srgbClr val="000000"/>
              </a:buClr>
              <a:buSzPct val="100000"/>
              <a:buFont typeface="Times New Roman" panose="02020603050405020304" pitchFamily="18" charset="0"/>
              <a:buNone/>
              <a:defRPr/>
            </a:pPr>
            <a:r>
              <a:rPr lang="it-IT" sz="3086" dirty="0">
                <a:solidFill>
                  <a:schemeClr val="accent5">
                    <a:lumMod val="20000"/>
                    <a:lumOff val="80000"/>
                  </a:schemeClr>
                </a:solidFill>
                <a:latin typeface="Arial" charset="0"/>
                <a:ea typeface="+mn-ea"/>
              </a:rPr>
              <a:t>Raffreddamento ad Argon-Elio</a:t>
            </a:r>
          </a:p>
          <a:p>
            <a:pPr defTabSz="1007943" eaLnBrk="1" fontAlgn="auto" hangingPunct="1">
              <a:lnSpc>
                <a:spcPct val="140000"/>
              </a:lnSpc>
              <a:spcAft>
                <a:spcPts val="0"/>
              </a:spcAft>
              <a:buClr>
                <a:srgbClr val="000000"/>
              </a:buClr>
              <a:buSzPct val="100000"/>
              <a:buFont typeface="Times New Roman" panose="02020603050405020304" pitchFamily="18" charset="0"/>
              <a:buNone/>
              <a:defRPr/>
            </a:pPr>
            <a:r>
              <a:rPr lang="it-IT" sz="3086" dirty="0">
                <a:solidFill>
                  <a:schemeClr val="accent5">
                    <a:lumMod val="20000"/>
                    <a:lumOff val="80000"/>
                  </a:schemeClr>
                </a:solidFill>
                <a:latin typeface="Arial" charset="0"/>
                <a:ea typeface="+mn-ea"/>
              </a:rPr>
              <a:t>Sonde dotate di:</a:t>
            </a:r>
          </a:p>
          <a:p>
            <a:pPr defTabSz="1007943" eaLnBrk="1" fontAlgn="auto" hangingPunct="1">
              <a:lnSpc>
                <a:spcPct val="140000"/>
              </a:lnSpc>
              <a:spcAft>
                <a:spcPts val="0"/>
              </a:spcAft>
              <a:buClr>
                <a:srgbClr val="000000"/>
              </a:buClr>
              <a:buSzPct val="100000"/>
              <a:buFont typeface="Times New Roman" panose="02020603050405020304" pitchFamily="18" charset="0"/>
              <a:buNone/>
              <a:defRPr/>
            </a:pPr>
            <a:r>
              <a:rPr lang="it-IT" sz="2646" dirty="0">
                <a:solidFill>
                  <a:schemeClr val="accent5">
                    <a:lumMod val="20000"/>
                    <a:lumOff val="80000"/>
                  </a:schemeClr>
                </a:solidFill>
                <a:latin typeface="Arial" charset="0"/>
                <a:ea typeface="+mn-ea"/>
              </a:rPr>
              <a:t>- dimensioni e potenza variabili </a:t>
            </a:r>
          </a:p>
          <a:p>
            <a:pPr defTabSz="1007943" eaLnBrk="1" fontAlgn="auto" hangingPunct="1">
              <a:lnSpc>
                <a:spcPct val="140000"/>
              </a:lnSpc>
              <a:spcAft>
                <a:spcPts val="0"/>
              </a:spcAft>
              <a:buClr>
                <a:srgbClr val="000000"/>
              </a:buClr>
              <a:buSzPct val="100000"/>
              <a:buFont typeface="Times New Roman" panose="02020603050405020304" pitchFamily="18" charset="0"/>
              <a:buNone/>
              <a:defRPr/>
            </a:pPr>
            <a:r>
              <a:rPr lang="it-IT" sz="2646" dirty="0">
                <a:solidFill>
                  <a:schemeClr val="accent5">
                    <a:lumMod val="20000"/>
                    <a:lumOff val="80000"/>
                  </a:schemeClr>
                </a:solidFill>
                <a:latin typeface="Arial" charset="0"/>
                <a:ea typeface="+mn-ea"/>
              </a:rPr>
              <a:t>- utilizzabili in contemporanea </a:t>
            </a:r>
          </a:p>
          <a:p>
            <a:pPr defTabSz="1007943" eaLnBrk="1" fontAlgn="auto" hangingPunct="1">
              <a:lnSpc>
                <a:spcPct val="140000"/>
              </a:lnSpc>
              <a:spcAft>
                <a:spcPts val="0"/>
              </a:spcAft>
              <a:buClr>
                <a:srgbClr val="000000"/>
              </a:buClr>
              <a:buSzPct val="100000"/>
              <a:buFont typeface="Times New Roman" panose="02020603050405020304" pitchFamily="18" charset="0"/>
              <a:buNone/>
              <a:defRPr/>
            </a:pPr>
            <a:r>
              <a:rPr lang="it-IT" sz="2646" dirty="0">
                <a:solidFill>
                  <a:schemeClr val="accent5">
                    <a:lumMod val="20000"/>
                    <a:lumOff val="80000"/>
                  </a:schemeClr>
                </a:solidFill>
                <a:latin typeface="Arial" charset="0"/>
                <a:ea typeface="+mn-ea"/>
              </a:rPr>
              <a:t>- regolazione e monitoraggio temperatura autonomo </a:t>
            </a:r>
          </a:p>
          <a:p>
            <a:pPr defTabSz="1007943" eaLnBrk="1" fontAlgn="auto" hangingPunct="1">
              <a:lnSpc>
                <a:spcPct val="140000"/>
              </a:lnSpc>
              <a:spcAft>
                <a:spcPts val="0"/>
              </a:spcAft>
              <a:buClr>
                <a:srgbClr val="000000"/>
              </a:buClr>
              <a:buSzPct val="100000"/>
              <a:buFont typeface="Times New Roman" panose="02020603050405020304" pitchFamily="18" charset="0"/>
              <a:buNone/>
              <a:defRPr/>
            </a:pPr>
            <a:r>
              <a:rPr lang="it-IT" sz="3086" dirty="0">
                <a:solidFill>
                  <a:schemeClr val="accent5">
                    <a:lumMod val="20000"/>
                    <a:lumOff val="80000"/>
                  </a:schemeClr>
                </a:solidFill>
                <a:latin typeface="Arial" charset="0"/>
                <a:ea typeface="+mn-ea"/>
              </a:rPr>
              <a:t>Temperatura della sonda in trattamento: - 150°</a:t>
            </a:r>
          </a:p>
        </p:txBody>
      </p:sp>
      <p:sp>
        <p:nvSpPr>
          <p:cNvPr id="14" name="Rectangle 2">
            <a:extLst>
              <a:ext uri="{FF2B5EF4-FFF2-40B4-BE49-F238E27FC236}">
                <a16:creationId xmlns:a16="http://schemas.microsoft.com/office/drawing/2014/main" id="{D5541B29-1C60-5AA9-3CA9-90E7D68B3A95}"/>
              </a:ext>
            </a:extLst>
          </p:cNvPr>
          <p:cNvSpPr txBox="1">
            <a:spLocks noChangeArrowheads="1"/>
          </p:cNvSpPr>
          <p:nvPr/>
        </p:nvSpPr>
        <p:spPr>
          <a:xfrm>
            <a:off x="4643438" y="6724650"/>
            <a:ext cx="3492500" cy="1023938"/>
          </a:xfrm>
          <a:prstGeom prst="rect">
            <a:avLst/>
          </a:prstGeom>
        </p:spPr>
        <p:txBody>
          <a:bodyPr lIns="100796" tIns="50398" rIns="100796" bIns="50398" anchor="ctr"/>
          <a:lstStyle/>
          <a:p>
            <a:pPr defTabSz="1007943" eaLnBrk="1" fontAlgn="auto" hangingPunct="1">
              <a:lnSpc>
                <a:spcPct val="140000"/>
              </a:lnSpc>
              <a:spcAft>
                <a:spcPts val="0"/>
              </a:spcAft>
              <a:buClr>
                <a:srgbClr val="000000"/>
              </a:buClr>
              <a:buSzPct val="100000"/>
              <a:buFont typeface="Times New Roman" panose="02020603050405020304" pitchFamily="18" charset="0"/>
              <a:buNone/>
              <a:defRPr/>
            </a:pPr>
            <a:r>
              <a:rPr lang="it-IT" sz="2646" dirty="0">
                <a:solidFill>
                  <a:srgbClr val="FFC000"/>
                </a:solidFill>
                <a:latin typeface="Arial" charset="0"/>
                <a:ea typeface="+mn-ea"/>
              </a:rPr>
              <a:t>Sistema </a:t>
            </a:r>
            <a:r>
              <a:rPr lang="it-IT" sz="2646" dirty="0" err="1">
                <a:solidFill>
                  <a:srgbClr val="FFC000"/>
                </a:solidFill>
                <a:latin typeface="Arial" charset="0"/>
                <a:ea typeface="+mn-ea"/>
              </a:rPr>
              <a:t>Endocare</a:t>
            </a:r>
            <a:endParaRPr lang="it-IT" sz="2646" dirty="0">
              <a:solidFill>
                <a:srgbClr val="FFC000"/>
              </a:solidFill>
              <a:latin typeface="Arial" charset="0"/>
              <a:ea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DSC00719.jpg">
            <a:extLst>
              <a:ext uri="{FF2B5EF4-FFF2-40B4-BE49-F238E27FC236}">
                <a16:creationId xmlns:a16="http://schemas.microsoft.com/office/drawing/2014/main" id="{EED0D840-EF8A-5E2E-E427-1D9B8C3FC9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3013" y="1692275"/>
            <a:ext cx="46878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1" descr="DSC00772.jpg">
            <a:extLst>
              <a:ext uri="{FF2B5EF4-FFF2-40B4-BE49-F238E27FC236}">
                <a16:creationId xmlns:a16="http://schemas.microsoft.com/office/drawing/2014/main" id="{16852BE3-88E1-3102-9629-02FD1ADA99EF}"/>
              </a:ext>
            </a:extLst>
          </p:cNvPr>
          <p:cNvPicPr>
            <a:picLocks noChangeAspect="1"/>
          </p:cNvPicPr>
          <p:nvPr/>
        </p:nvPicPr>
        <p:blipFill>
          <a:blip r:embed="rId3">
            <a:extLst>
              <a:ext uri="{28A0092B-C50C-407E-A947-70E740481C1C}">
                <a14:useLocalDpi xmlns:a14="http://schemas.microsoft.com/office/drawing/2010/main" val="0"/>
              </a:ext>
            </a:extLst>
          </a:blip>
          <a:srcRect r="11525" b="7083"/>
          <a:stretch>
            <a:fillRect/>
          </a:stretch>
        </p:blipFill>
        <p:spPr bwMode="auto">
          <a:xfrm>
            <a:off x="287338" y="388938"/>
            <a:ext cx="4464050"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C76483C5-7089-D717-AD9E-1F45A8DB8EFA}"/>
              </a:ext>
            </a:extLst>
          </p:cNvPr>
          <p:cNvSpPr txBox="1"/>
          <p:nvPr/>
        </p:nvSpPr>
        <p:spPr>
          <a:xfrm>
            <a:off x="211138" y="4911725"/>
            <a:ext cx="9658350" cy="2247900"/>
          </a:xfrm>
          <a:prstGeom prst="rect">
            <a:avLst/>
          </a:prstGeom>
          <a:noFill/>
        </p:spPr>
        <p:txBody>
          <a:bodyPr>
            <a:spAutoFit/>
          </a:bodyPr>
          <a:lstStyle/>
          <a:p>
            <a:pPr algn="ctr">
              <a:defRPr/>
            </a:pPr>
            <a:r>
              <a:rPr lang="it-IT" altLang="it-IT" sz="2800" b="1" dirty="0">
                <a:solidFill>
                  <a:schemeClr val="accent5">
                    <a:lumMod val="20000"/>
                    <a:lumOff val="80000"/>
                  </a:schemeClr>
                </a:solidFill>
                <a:latin typeface="Times New Roman" panose="02020603050405020304" pitchFamily="18" charset="0"/>
              </a:rPr>
              <a:t>Ogni sonda è collegata a un computer che registra il livello di temperatura raggiunto  e il tempo di persistenza . </a:t>
            </a:r>
          </a:p>
          <a:p>
            <a:pPr algn="ctr">
              <a:defRPr/>
            </a:pPr>
            <a:r>
              <a:rPr lang="it-IT" altLang="it-IT" sz="2800" b="1" dirty="0">
                <a:solidFill>
                  <a:schemeClr val="accent5">
                    <a:lumMod val="20000"/>
                    <a:lumOff val="80000"/>
                  </a:schemeClr>
                </a:solidFill>
                <a:latin typeface="Times New Roman" panose="02020603050405020304" pitchFamily="18" charset="0"/>
              </a:rPr>
              <a:t>Raggiunta la temperatura voluta (di solito – 150 °C per 7 /10 minuti ) si inverte il comando  iniziando il riscaldamento .</a:t>
            </a:r>
          </a:p>
          <a:p>
            <a:pPr algn="ctr">
              <a:defRPr/>
            </a:pPr>
            <a:r>
              <a:rPr lang="it-IT" altLang="it-IT" sz="2800" b="1" dirty="0">
                <a:solidFill>
                  <a:schemeClr val="accent5">
                    <a:lumMod val="20000"/>
                    <a:lumOff val="80000"/>
                  </a:schemeClr>
                </a:solidFill>
                <a:latin typeface="Times New Roman" panose="02020603050405020304" pitchFamily="18" charset="0"/>
              </a:rPr>
              <a:t> La procedura di </a:t>
            </a:r>
            <a:r>
              <a:rPr lang="it-IT" altLang="it-IT" sz="2800" b="1" dirty="0" err="1">
                <a:solidFill>
                  <a:schemeClr val="accent5">
                    <a:lumMod val="20000"/>
                    <a:lumOff val="80000"/>
                  </a:schemeClr>
                </a:solidFill>
                <a:latin typeface="Times New Roman" panose="02020603050405020304" pitchFamily="18" charset="0"/>
              </a:rPr>
              <a:t>freeze</a:t>
            </a:r>
            <a:r>
              <a:rPr lang="it-IT" altLang="it-IT" sz="2800" b="1" dirty="0">
                <a:solidFill>
                  <a:schemeClr val="accent5">
                    <a:lumMod val="20000"/>
                    <a:lumOff val="80000"/>
                  </a:schemeClr>
                </a:solidFill>
                <a:latin typeface="Times New Roman" panose="02020603050405020304" pitchFamily="18" charset="0"/>
              </a:rPr>
              <a:t> /</a:t>
            </a:r>
            <a:r>
              <a:rPr lang="it-IT" altLang="it-IT" sz="2800" b="1" dirty="0" err="1">
                <a:solidFill>
                  <a:schemeClr val="accent5">
                    <a:lumMod val="20000"/>
                    <a:lumOff val="80000"/>
                  </a:schemeClr>
                </a:solidFill>
                <a:latin typeface="Times New Roman" panose="02020603050405020304" pitchFamily="18" charset="0"/>
              </a:rPr>
              <a:t>thaw</a:t>
            </a:r>
            <a:r>
              <a:rPr lang="it-IT" altLang="it-IT" sz="2800" b="1" dirty="0">
                <a:solidFill>
                  <a:schemeClr val="accent5">
                    <a:lumMod val="20000"/>
                    <a:lumOff val="80000"/>
                  </a:schemeClr>
                </a:solidFill>
                <a:latin typeface="Times New Roman" panose="02020603050405020304" pitchFamily="18" charset="0"/>
              </a:rPr>
              <a:t> va ripetuta 2 volte</a:t>
            </a:r>
          </a:p>
        </p:txBody>
      </p:sp>
    </p:spTree>
    <p:extLst>
      <p:ext uri="{BB962C8B-B14F-4D97-AF65-F5344CB8AC3E}">
        <p14:creationId xmlns:p14="http://schemas.microsoft.com/office/powerpoint/2010/main" val="2903858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a:extLst>
              <a:ext uri="{FF2B5EF4-FFF2-40B4-BE49-F238E27FC236}">
                <a16:creationId xmlns:a16="http://schemas.microsoft.com/office/drawing/2014/main" id="{E5C6DA3D-4A4D-3C5E-AA60-E217C3671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52" t="11072" r="25044" b="16922"/>
          <a:stretch>
            <a:fillRect/>
          </a:stretch>
        </p:blipFill>
        <p:spPr bwMode="auto">
          <a:xfrm>
            <a:off x="5327650" y="655638"/>
            <a:ext cx="38957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pic>
      <p:pic>
        <p:nvPicPr>
          <p:cNvPr id="131075" name="Picture 4">
            <a:extLst>
              <a:ext uri="{FF2B5EF4-FFF2-40B4-BE49-F238E27FC236}">
                <a16:creationId xmlns:a16="http://schemas.microsoft.com/office/drawing/2014/main" id="{3C3D545E-9B35-A5FA-4025-8B38D8207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021" t="25156" r="20042" b="10075"/>
          <a:stretch>
            <a:fillRect/>
          </a:stretch>
        </p:blipFill>
        <p:spPr bwMode="auto">
          <a:xfrm>
            <a:off x="447675" y="655638"/>
            <a:ext cx="4516438"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560">
                <a:solidFill>
                  <a:srgbClr val="000000"/>
                </a:solidFill>
                <a:round/>
                <a:headEnd/>
                <a:tailEnd/>
              </a14:hiddenLine>
            </a:ext>
          </a:extLst>
        </p:spPr>
      </p:pic>
      <p:sp>
        <p:nvSpPr>
          <p:cNvPr id="131076" name="Text Box 5">
            <a:extLst>
              <a:ext uri="{FF2B5EF4-FFF2-40B4-BE49-F238E27FC236}">
                <a16:creationId xmlns:a16="http://schemas.microsoft.com/office/drawing/2014/main" id="{8868B385-7D5D-8E76-2BD6-8ECDD4D77725}"/>
              </a:ext>
            </a:extLst>
          </p:cNvPr>
          <p:cNvSpPr txBox="1">
            <a:spLocks noChangeArrowheads="1"/>
          </p:cNvSpPr>
          <p:nvPr/>
        </p:nvSpPr>
        <p:spPr bwMode="auto">
          <a:xfrm>
            <a:off x="2982913" y="42863"/>
            <a:ext cx="4419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7600" rIns="90000" bIns="45000"/>
          <a:lstStyle>
            <a:lvl1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2pPr>
            <a:lvl3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3pPr>
            <a:lvl4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4pPr>
            <a:lvl5pPr>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5000"/>
              </a:lnSpc>
              <a:buClr>
                <a:srgbClr val="000000"/>
              </a:buClr>
              <a:buSzPct val="100000"/>
              <a:buFont typeface="Times New Roman" panose="02020603050405020304" pitchFamily="18" charset="0"/>
              <a:buNone/>
            </a:pPr>
            <a:r>
              <a:rPr lang="en-GB" altLang="it-IT" sz="2800" b="1">
                <a:solidFill>
                  <a:srgbClr val="FFFFFF"/>
                </a:solidFill>
                <a:latin typeface="Times New Roman" panose="02020603050405020304" pitchFamily="18" charset="0"/>
                <a:ea typeface="SimSun" panose="02010600030101010101" pitchFamily="2" charset="-122"/>
              </a:rPr>
              <a:t>Argon-based cryoprobes</a:t>
            </a:r>
          </a:p>
        </p:txBody>
      </p:sp>
      <p:sp>
        <p:nvSpPr>
          <p:cNvPr id="10" name="CasellaDiTesto 9">
            <a:extLst>
              <a:ext uri="{FF2B5EF4-FFF2-40B4-BE49-F238E27FC236}">
                <a16:creationId xmlns:a16="http://schemas.microsoft.com/office/drawing/2014/main" id="{7C6AC5FA-7632-9A7B-8FC2-AD9211529C1D}"/>
              </a:ext>
            </a:extLst>
          </p:cNvPr>
          <p:cNvSpPr txBox="1"/>
          <p:nvPr/>
        </p:nvSpPr>
        <p:spPr>
          <a:xfrm>
            <a:off x="877888" y="4427538"/>
            <a:ext cx="8172450" cy="2678112"/>
          </a:xfrm>
          <a:prstGeom prst="rect">
            <a:avLst/>
          </a:prstGeom>
          <a:noFill/>
        </p:spPr>
        <p:txBody>
          <a:bodyPr>
            <a:spAutoFit/>
          </a:bodyPr>
          <a:lstStyle/>
          <a:p>
            <a:pPr algn="ctr">
              <a:defRPr/>
            </a:pPr>
            <a:r>
              <a:rPr lang="it-IT" altLang="it-IT" sz="2800" b="1" dirty="0">
                <a:solidFill>
                  <a:schemeClr val="accent5">
                    <a:lumMod val="20000"/>
                    <a:lumOff val="80000"/>
                  </a:schemeClr>
                </a:solidFill>
                <a:latin typeface="Times New Roman" panose="02020603050405020304" pitchFamily="18" charset="0"/>
              </a:rPr>
              <a:t>Per la diffusione del congelamento la cavità viene riempita con soluzione salina o con un gel  sterile .</a:t>
            </a:r>
          </a:p>
          <a:p>
            <a:pPr algn="ctr">
              <a:defRPr/>
            </a:pPr>
            <a:endParaRPr lang="it-IT" altLang="it-IT" sz="2800" b="1" dirty="0">
              <a:solidFill>
                <a:schemeClr val="accent5">
                  <a:lumMod val="20000"/>
                  <a:lumOff val="80000"/>
                </a:schemeClr>
              </a:solidFill>
              <a:latin typeface="Times New Roman" panose="02020603050405020304" pitchFamily="18" charset="0"/>
            </a:endParaRPr>
          </a:p>
          <a:p>
            <a:pPr algn="ctr">
              <a:defRPr/>
            </a:pPr>
            <a:r>
              <a:rPr lang="it-IT" altLang="it-IT" sz="2800" b="1" dirty="0">
                <a:solidFill>
                  <a:schemeClr val="accent5">
                    <a:lumMod val="20000"/>
                    <a:lumOff val="80000"/>
                  </a:schemeClr>
                </a:solidFill>
                <a:latin typeface="Times New Roman" panose="02020603050405020304" pitchFamily="18" charset="0"/>
              </a:rPr>
              <a:t> Le sonde di ultima generazione presentano dei pulsanti di regolazione  con possibilità di scelta</a:t>
            </a:r>
          </a:p>
          <a:p>
            <a:pPr algn="ctr">
              <a:defRPr/>
            </a:pPr>
            <a:r>
              <a:rPr lang="it-IT" altLang="it-IT" sz="2800" b="1" dirty="0">
                <a:solidFill>
                  <a:schemeClr val="accent5">
                    <a:lumMod val="20000"/>
                    <a:lumOff val="80000"/>
                  </a:schemeClr>
                </a:solidFill>
                <a:latin typeface="Times New Roman" panose="02020603050405020304" pitchFamily="18" charset="0"/>
              </a:rPr>
              <a:t> delle dimensioni </a:t>
            </a:r>
            <a:r>
              <a:rPr lang="it-IT" altLang="it-IT" sz="2800" b="1" dirty="0" err="1">
                <a:solidFill>
                  <a:schemeClr val="accent5">
                    <a:lumMod val="20000"/>
                    <a:lumOff val="80000"/>
                  </a:schemeClr>
                </a:solidFill>
                <a:latin typeface="Times New Roman" panose="02020603050405020304" pitchFamily="18" charset="0"/>
              </a:rPr>
              <a:t>dell’ice</a:t>
            </a:r>
            <a:r>
              <a:rPr lang="it-IT" altLang="it-IT" sz="2800" b="1" dirty="0">
                <a:solidFill>
                  <a:schemeClr val="accent5">
                    <a:lumMod val="20000"/>
                    <a:lumOff val="80000"/>
                  </a:schemeClr>
                </a:solidFill>
                <a:latin typeface="Times New Roman" panose="02020603050405020304" pitchFamily="18" charset="0"/>
              </a:rPr>
              <a:t> </a:t>
            </a:r>
            <a:r>
              <a:rPr lang="it-IT" altLang="it-IT" sz="2800" b="1" dirty="0" err="1">
                <a:solidFill>
                  <a:schemeClr val="accent5">
                    <a:lumMod val="20000"/>
                    <a:lumOff val="80000"/>
                  </a:schemeClr>
                </a:solidFill>
                <a:latin typeface="Times New Roman" panose="02020603050405020304" pitchFamily="18" charset="0"/>
              </a:rPr>
              <a:t>ball</a:t>
            </a:r>
            <a:r>
              <a:rPr lang="it-IT" altLang="it-IT" sz="2800" b="1" dirty="0">
                <a:solidFill>
                  <a:schemeClr val="accent5">
                    <a:lumMod val="20000"/>
                    <a:lumOff val="80000"/>
                  </a:schemeClr>
                </a:solidFill>
                <a:latin typeface="Times New Roman" panose="02020603050405020304" pitchFamily="18" charset="0"/>
              </a:rPr>
              <a:t>. </a:t>
            </a:r>
            <a:endParaRPr lang="it-IT" sz="2800" b="1" dirty="0">
              <a:solidFill>
                <a:schemeClr val="accent5">
                  <a:lumMod val="20000"/>
                  <a:lumOff val="80000"/>
                </a:schemeClr>
              </a:solidFill>
            </a:endParaRPr>
          </a:p>
        </p:txBody>
      </p:sp>
    </p:spTree>
    <p:extLst>
      <p:ext uri="{BB962C8B-B14F-4D97-AF65-F5344CB8AC3E}">
        <p14:creationId xmlns:p14="http://schemas.microsoft.com/office/powerpoint/2010/main" val="3002806033"/>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a:extLst>
              <a:ext uri="{FF2B5EF4-FFF2-40B4-BE49-F238E27FC236}">
                <a16:creationId xmlns:a16="http://schemas.microsoft.com/office/drawing/2014/main" id="{8C5EBC41-E164-F3F6-2E83-B42864C4E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35" r="18152" b="5940"/>
          <a:stretch>
            <a:fillRect/>
          </a:stretch>
        </p:blipFill>
        <p:spPr bwMode="auto">
          <a:xfrm>
            <a:off x="144463" y="179388"/>
            <a:ext cx="415925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3122" name="Picture 1">
            <a:extLst>
              <a:ext uri="{FF2B5EF4-FFF2-40B4-BE49-F238E27FC236}">
                <a16:creationId xmlns:a16="http://schemas.microsoft.com/office/drawing/2014/main" id="{7B816AD0-9983-EA3D-7D9E-2736076E2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237" t="10716" r="16177" b="11432"/>
          <a:stretch>
            <a:fillRect/>
          </a:stretch>
        </p:blipFill>
        <p:spPr bwMode="auto">
          <a:xfrm>
            <a:off x="2663825" y="2178050"/>
            <a:ext cx="3776663"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3">
            <a:extLst>
              <a:ext uri="{FF2B5EF4-FFF2-40B4-BE49-F238E27FC236}">
                <a16:creationId xmlns:a16="http://schemas.microsoft.com/office/drawing/2014/main" id="{CBBD5616-1A63-D6B1-CEFC-063DD3E71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146" t="6664" r="10001" b="22858"/>
          <a:stretch>
            <a:fillRect/>
          </a:stretch>
        </p:blipFill>
        <p:spPr bwMode="auto">
          <a:xfrm>
            <a:off x="5903913" y="174625"/>
            <a:ext cx="3979862"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CasellaDiTesto 5">
            <a:extLst>
              <a:ext uri="{FF2B5EF4-FFF2-40B4-BE49-F238E27FC236}">
                <a16:creationId xmlns:a16="http://schemas.microsoft.com/office/drawing/2014/main" id="{D80389A6-8A74-660F-F2C6-F7F67D17AD0C}"/>
              </a:ext>
            </a:extLst>
          </p:cNvPr>
          <p:cNvSpPr txBox="1"/>
          <p:nvPr/>
        </p:nvSpPr>
        <p:spPr>
          <a:xfrm>
            <a:off x="215900" y="5148263"/>
            <a:ext cx="9396413" cy="2246312"/>
          </a:xfrm>
          <a:prstGeom prst="rect">
            <a:avLst/>
          </a:prstGeom>
          <a:noFill/>
        </p:spPr>
        <p:txBody>
          <a:bodyPr>
            <a:spAutoFit/>
          </a:bodyPr>
          <a:lstStyle/>
          <a:p>
            <a:pPr algn="ctr">
              <a:defRPr/>
            </a:pPr>
            <a:r>
              <a:rPr lang="it-IT" altLang="it-IT" sz="2800" b="1" dirty="0">
                <a:solidFill>
                  <a:schemeClr val="accent5">
                    <a:lumMod val="20000"/>
                    <a:lumOff val="80000"/>
                  </a:schemeClr>
                </a:solidFill>
                <a:latin typeface="Times New Roman" panose="02020603050405020304" pitchFamily="18" charset="0"/>
              </a:rPr>
              <a:t>Per il trattamento di superfici piane  ( piatto tibiale ) o convesse ( condili femorali, epifisi femorale, pavimento pelvico) vi sono  sonde a configurazione discoide piatte o convesse da inserire in sede </a:t>
            </a:r>
            <a:r>
              <a:rPr lang="it-IT" altLang="it-IT" sz="2800" b="1" dirty="0" err="1">
                <a:solidFill>
                  <a:schemeClr val="accent5">
                    <a:lumMod val="20000"/>
                    <a:lumOff val="80000"/>
                  </a:schemeClr>
                </a:solidFill>
                <a:latin typeface="Times New Roman" panose="02020603050405020304" pitchFamily="18" charset="0"/>
              </a:rPr>
              <a:t>subarticolare</a:t>
            </a:r>
            <a:r>
              <a:rPr lang="it-IT" altLang="it-IT" sz="2800" b="1" dirty="0">
                <a:solidFill>
                  <a:schemeClr val="accent5">
                    <a:lumMod val="20000"/>
                    <a:lumOff val="80000"/>
                  </a:schemeClr>
                </a:solidFill>
                <a:latin typeface="Times New Roman" panose="02020603050405020304" pitchFamily="18" charset="0"/>
              </a:rPr>
              <a:t>  mentre la parte restante della cavità viene trattata con sonde convenzionali</a:t>
            </a:r>
          </a:p>
        </p:txBody>
      </p:sp>
    </p:spTree>
    <p:extLst>
      <p:ext uri="{BB962C8B-B14F-4D97-AF65-F5344CB8AC3E}">
        <p14:creationId xmlns:p14="http://schemas.microsoft.com/office/powerpoint/2010/main" val="2611355157"/>
      </p:ext>
    </p:extLst>
  </p:cSld>
  <p:clrMapOvr>
    <a:masterClrMapping/>
  </p:clrMapOvr>
  <p:timing>
    <p:tnLst>
      <p:par>
        <p:cTn id="1" dur="indefinite" restart="never" nodeType="tmRoot">
          <p:childTnLst>
            <p:seq concurrent="1" nextAc="seek">
              <p:cTn id="2" dur="0"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2" name="Picture 7">
            <a:extLst>
              <a:ext uri="{FF2B5EF4-FFF2-40B4-BE49-F238E27FC236}">
                <a16:creationId xmlns:a16="http://schemas.microsoft.com/office/drawing/2014/main" id="{90AFE32A-5930-1D42-9DD8-A5BC0D9B5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193" y="36888"/>
            <a:ext cx="6100238" cy="706444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uppo 11">
            <a:extLst>
              <a:ext uri="{FF2B5EF4-FFF2-40B4-BE49-F238E27FC236}">
                <a16:creationId xmlns:a16="http://schemas.microsoft.com/office/drawing/2014/main" id="{B49A707A-B6CD-6FFD-A6AD-5B1C068FA0B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32" y="207940"/>
            <a:ext cx="1700927" cy="15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uppo 11">
            <a:extLst>
              <a:ext uri="{FF2B5EF4-FFF2-40B4-BE49-F238E27FC236}">
                <a16:creationId xmlns:a16="http://schemas.microsoft.com/office/drawing/2014/main" id="{EDFA2737-067F-9BF2-4F3C-D82BAEAE124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0664" y="207940"/>
            <a:ext cx="1700927" cy="15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523031"/>
      </p:ext>
    </p:extLst>
  </p:cSld>
  <p:clrMapOvr>
    <a:masterClrMapping/>
  </p:clrMapOvr>
</p:sld>
</file>

<file path=ppt/theme/theme1.xml><?xml version="1.0" encoding="utf-8"?>
<a:theme xmlns:a="http://schemas.openxmlformats.org/drawingml/2006/main" name="Struttura predefinita">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6910</TotalTime>
  <Words>662</Words>
  <Application>Microsoft Macintosh PowerPoint</Application>
  <PresentationFormat>Personalizzato</PresentationFormat>
  <Paragraphs>53</Paragraphs>
  <Slides>9</Slides>
  <Notes>5</Notes>
  <HiddenSlides>0</HiddenSlides>
  <MMClips>0</MMClips>
  <ScaleCrop>false</ScaleCrop>
  <HeadingPairs>
    <vt:vector size="6" baseType="variant">
      <vt:variant>
        <vt:lpstr>Caratteri utilizzati</vt:lpstr>
      </vt:variant>
      <vt:variant>
        <vt:i4>2</vt:i4>
      </vt:variant>
      <vt:variant>
        <vt:lpstr>Tema</vt:lpstr>
      </vt:variant>
      <vt:variant>
        <vt:i4>2</vt:i4>
      </vt:variant>
      <vt:variant>
        <vt:lpstr>Titoli diapositive</vt:lpstr>
      </vt:variant>
      <vt:variant>
        <vt:i4>9</vt:i4>
      </vt:variant>
    </vt:vector>
  </HeadingPairs>
  <TitlesOfParts>
    <vt:vector size="13" baseType="lpstr">
      <vt:lpstr>Arial</vt:lpstr>
      <vt:lpstr>Times New Roman</vt:lpstr>
      <vt:lpstr>Struttura predefinita</vt:lpstr>
      <vt:lpstr>6_Struttura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UNIVERSITÀ DEGLI STUDI DI FIRENZE Corso di laurea specialistica in Medicina e Chirurgia (classe 46/S) Dipartimento di Scienze Chirurgiche e Specialistiche</dc:title>
  <dc:creator>Enrico Capanna</dc:creator>
  <cp:lastModifiedBy>Rodolfo Capanna</cp:lastModifiedBy>
  <cp:revision>405</cp:revision>
  <cp:lastPrinted>1601-01-01T00:00:00Z</cp:lastPrinted>
  <dcterms:created xsi:type="dcterms:W3CDTF">2013-05-20T19:56:11Z</dcterms:created>
  <dcterms:modified xsi:type="dcterms:W3CDTF">2022-09-06T10:03:56Z</dcterms:modified>
</cp:coreProperties>
</file>